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6858000" cx="12192000"/>
  <p:notesSz cx="6858000" cy="9144000"/>
  <p:embeddedFontLst>
    <p:embeddedFont>
      <p:font typeface="Roboto"/>
      <p:regular r:id="rId53"/>
      <p:bold r:id="rId54"/>
      <p:italic r:id="rId55"/>
      <p:boldItalic r:id="rId56"/>
    </p:embeddedFont>
    <p:embeddedFont>
      <p:font typeface="Nunito"/>
      <p:regular r:id="rId57"/>
      <p:bold r:id="rId58"/>
      <p:italic r:id="rId59"/>
      <p:boldItalic r:id="rId60"/>
    </p:embeddedFont>
    <p:embeddedFont>
      <p:font typeface="Work Sans"/>
      <p:regular r:id="rId61"/>
      <p:bold r:id="rId62"/>
      <p:italic r:id="rId63"/>
      <p:boldItalic r:id="rId64"/>
    </p:embeddedFont>
    <p:embeddedFont>
      <p:font typeface="Work Sans Light"/>
      <p:regular r:id="rId65"/>
      <p:bold r:id="rId66"/>
      <p:italic r:id="rId67"/>
      <p:boldItalic r:id="rId68"/>
    </p:embeddedFont>
    <p:embeddedFont>
      <p:font typeface="Arial Black"/>
      <p:regular r:id="rId6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70" roundtripDataSignature="AMtx7mhvXT7YI/vh8fW2Ca2QlF0vEVezg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7B3187B-A603-420C-BDCA-CFA39A681762}">
  <a:tblStyle styleId="{D7B3187B-A603-420C-BDCA-CFA39A681762}"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0428A0B7-D5F6-4AF0-9DA6-8A60A46E89E9}" styleName="Table_1">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48A430B0-28A7-4CB0-8714-F7F84B132693}" styleName="Table_2">
    <a:wholeTbl>
      <a:tcTxStyle>
        <a:font>
          <a:latin typeface="Arial"/>
          <a:ea typeface="Arial"/>
          <a:cs typeface="Arial"/>
        </a:font>
        <a:srgbClr val="000000"/>
      </a:tcTxStyle>
      <a:tcStyle>
        <a:tcBdr>
          <a:left>
            <a:ln cap="flat" cmpd="sng" w="6350">
              <a:solidFill>
                <a:srgbClr val="000000"/>
              </a:solidFill>
              <a:prstDash val="solid"/>
              <a:round/>
              <a:headEnd len="sm" w="sm" type="none"/>
              <a:tailEnd len="sm" w="sm" type="none"/>
            </a:ln>
          </a:left>
          <a:right>
            <a:ln cap="flat" cmpd="sng" w="6350">
              <a:solidFill>
                <a:srgbClr val="000000"/>
              </a:solidFill>
              <a:prstDash val="solid"/>
              <a:round/>
              <a:headEnd len="sm" w="sm" type="none"/>
              <a:tailEnd len="sm" w="sm" type="none"/>
            </a:ln>
          </a:right>
          <a:top>
            <a:ln cap="flat" cmpd="sng" w="6350">
              <a:solidFill>
                <a:srgbClr val="000000"/>
              </a:solidFill>
              <a:prstDash val="solid"/>
              <a:round/>
              <a:headEnd len="sm" w="sm" type="none"/>
              <a:tailEnd len="sm" w="sm" type="none"/>
            </a:ln>
          </a:top>
          <a:bottom>
            <a:ln cap="flat" cmpd="sng" w="6350">
              <a:solidFill>
                <a:srgbClr val="000000"/>
              </a:solidFill>
              <a:prstDash val="solid"/>
              <a:round/>
              <a:headEnd len="sm" w="sm" type="none"/>
              <a:tailEnd len="sm" w="sm" type="none"/>
            </a:ln>
          </a:bottom>
          <a:insideH>
            <a:ln cap="flat" cmpd="sng" w="6350">
              <a:solidFill>
                <a:srgbClr val="000000"/>
              </a:solidFill>
              <a:prstDash val="solid"/>
              <a:round/>
              <a:headEnd len="sm" w="sm" type="none"/>
              <a:tailEnd len="sm" w="sm" type="none"/>
            </a:ln>
          </a:insideH>
          <a:insideV>
            <a:ln cap="flat" cmpd="sng" w="635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0" Type="http://customschemas.google.com/relationships/presentationmetadata" Target="meta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WorkSans-bold.fntdata"/><Relationship Id="rId61" Type="http://schemas.openxmlformats.org/officeDocument/2006/relationships/font" Target="fonts/WorkSans-regular.fntdata"/><Relationship Id="rId20" Type="http://schemas.openxmlformats.org/officeDocument/2006/relationships/slide" Target="slides/slide15.xml"/><Relationship Id="rId64" Type="http://schemas.openxmlformats.org/officeDocument/2006/relationships/font" Target="fonts/WorkSans-boldItalic.fntdata"/><Relationship Id="rId63" Type="http://schemas.openxmlformats.org/officeDocument/2006/relationships/font" Target="fonts/WorkSans-italic.fntdata"/><Relationship Id="rId22" Type="http://schemas.openxmlformats.org/officeDocument/2006/relationships/slide" Target="slides/slide17.xml"/><Relationship Id="rId66" Type="http://schemas.openxmlformats.org/officeDocument/2006/relationships/font" Target="fonts/WorkSansLight-bold.fntdata"/><Relationship Id="rId21" Type="http://schemas.openxmlformats.org/officeDocument/2006/relationships/slide" Target="slides/slide16.xml"/><Relationship Id="rId65" Type="http://schemas.openxmlformats.org/officeDocument/2006/relationships/font" Target="fonts/WorkSansLight-regular.fntdata"/><Relationship Id="rId24" Type="http://schemas.openxmlformats.org/officeDocument/2006/relationships/slide" Target="slides/slide19.xml"/><Relationship Id="rId68" Type="http://schemas.openxmlformats.org/officeDocument/2006/relationships/font" Target="fonts/WorkSansLight-boldItalic.fntdata"/><Relationship Id="rId23" Type="http://schemas.openxmlformats.org/officeDocument/2006/relationships/slide" Target="slides/slide18.xml"/><Relationship Id="rId67" Type="http://schemas.openxmlformats.org/officeDocument/2006/relationships/font" Target="fonts/WorkSansLight-italic.fntdata"/><Relationship Id="rId60" Type="http://schemas.openxmlformats.org/officeDocument/2006/relationships/font" Target="fonts/Nunito-boldItalic.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ArialBlack-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Roboto-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Roboto-italic.fntdata"/><Relationship Id="rId10" Type="http://schemas.openxmlformats.org/officeDocument/2006/relationships/slide" Target="slides/slide5.xml"/><Relationship Id="rId54" Type="http://schemas.openxmlformats.org/officeDocument/2006/relationships/font" Target="fonts/Roboto-bold.fntdata"/><Relationship Id="rId13" Type="http://schemas.openxmlformats.org/officeDocument/2006/relationships/slide" Target="slides/slide8.xml"/><Relationship Id="rId57" Type="http://schemas.openxmlformats.org/officeDocument/2006/relationships/font" Target="fonts/Nunito-regular.fntdata"/><Relationship Id="rId12" Type="http://schemas.openxmlformats.org/officeDocument/2006/relationships/slide" Target="slides/slide7.xml"/><Relationship Id="rId56" Type="http://schemas.openxmlformats.org/officeDocument/2006/relationships/font" Target="fonts/Roboto-boldItalic.fntdata"/><Relationship Id="rId15" Type="http://schemas.openxmlformats.org/officeDocument/2006/relationships/slide" Target="slides/slide10.xml"/><Relationship Id="rId59" Type="http://schemas.openxmlformats.org/officeDocument/2006/relationships/font" Target="fonts/Nunito-italic.fntdata"/><Relationship Id="rId14" Type="http://schemas.openxmlformats.org/officeDocument/2006/relationships/slide" Target="slides/slide9.xml"/><Relationship Id="rId58" Type="http://schemas.openxmlformats.org/officeDocument/2006/relationships/font" Target="fonts/Nunito-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CO"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 name="Google Shape;99;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dffc38e76f_2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dffc38e76f_2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g1dffc38e76f_2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O"/>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df9dc93b9f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df9dc93b9f_3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g1df9dc93b9f_3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O"/>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decf6daa71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decf6daa71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g1decf6daa71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O"/>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def1a0a9f1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def1a0a9f1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g1def1a0a9f1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O"/>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dea9c7c7f6_0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g1dea9c7c7f6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dea9c7c7f6_0_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g1dea9c7c7f6_0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dea9c7c7f6_0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4" name="Google Shape;214;g1dea9c7c7f6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22492006ff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22492006ff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g222492006ff_0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O"/>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22492006f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22492006f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g222492006f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O"/>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 name="Google Shape;10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df9c7616c9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df9c7616c9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g1df9c7616c9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O"/>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e41bc6d4e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e41bc6d4e8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 name="Google Shape;245;g1e41bc6d4e8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O"/>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e41bc6d4e8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e41bc6d4e8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g1e41bc6d4e8_0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O"/>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e41bc6d4e8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e41bc6d4e8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g1e41bc6d4e8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O"/>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e41e7bd55b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e41e7bd55b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g1e41e7bd55b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O"/>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e41bc6d4e8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e41bc6d4e8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5" name="Google Shape;275;g1e41bc6d4e8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O"/>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e41bc6d4e8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e41bc6d4e8_0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g1e41bc6d4e8_0_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O"/>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e41bc6d4e8_1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e41bc6d4e8_1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g1e41bc6d4e8_1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O"/>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e41bc6d4e8_1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e41bc6d4e8_1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g1e41bc6d4e8_1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O"/>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e41bc6d4e8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e41bc6d4e8_0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g1e41bc6d4e8_0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O"/>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dfe4af671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dfe4af6712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g1dfe4af6712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O"/>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e41bc6d4e8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e41bc6d4e8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g1e41bc6d4e8_0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O"/>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a2ddd19ed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a2ddd19edc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g2a2ddd19edc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O"/>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a2ddd19edc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a2ddd19edc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g2a2ddd19edc_0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O"/>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a2ddd19edc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a2ddd19edc_0_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g2a2ddd19edc_0_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O"/>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a2ddd19edc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a2ddd19edc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g2a2ddd19edc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O"/>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a2ddd19edc_0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2a2ddd19edc_0_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g2a2ddd19edc_0_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O"/>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a2ddd19edc_1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a2ddd19edc_1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 name="Google Shape;357;g2a2ddd19edc_1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O"/>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a2ddd19edc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a2ddd19edc_0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g2a2ddd19edc_0_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O"/>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e41bc6d4e8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e41bc6d4e8_0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g1e41bc6d4e8_0_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O"/>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a2ddd19edc_6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a2ddd19edc_6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g2a2ddd19edc_6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O"/>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a2ddd19edc_6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a2ddd19edc_6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g2a2ddd19edc_6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O"/>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e41bc6d4e8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e41bc6d4e8_0_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 name="Google Shape;390;g1e41bc6d4e8_0_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O"/>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f530c949ca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f530c949ca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g1f530c949ca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O"/>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f530c949ca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f530c949ca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g1f530c949ca_0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O"/>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f530c949ca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f530c949ca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g1f530c949ca_0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O"/>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f530c949ca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f530c949ca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 name="Google Shape;426;g1f530c949ca_0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O"/>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f530c949ca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f530c949ca_0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g1f530c949ca_0_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O"/>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dea9c7c7f6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g1dea9c7c7f6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dea9c7c7f6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 name="Google Shape;148;g1dea9c7c7f6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defeeac675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defeeac675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g1defeeac675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CO"/>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de título">
  <p:cSld name="1_Diapositiva de título">
    <p:spTree>
      <p:nvGrpSpPr>
        <p:cNvPr id="15" name="Shape 15"/>
        <p:cNvGrpSpPr/>
        <p:nvPr/>
      </p:nvGrpSpPr>
      <p:grpSpPr>
        <a:xfrm>
          <a:off x="0" y="0"/>
          <a:ext cx="0" cy="0"/>
          <a:chOff x="0" y="0"/>
          <a:chExt cx="0" cy="0"/>
        </a:xfrm>
      </p:grpSpPr>
      <p:pic>
        <p:nvPicPr>
          <p:cNvPr descr="Interfaz de usuario gráfica, Texto, Aplicación&#10;&#10;Descripción generada automáticamente" id="16" name="Google Shape;16;p9"/>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6" name="Shape 56"/>
        <p:cNvGrpSpPr/>
        <p:nvPr/>
      </p:nvGrpSpPr>
      <p:grpSpPr>
        <a:xfrm>
          <a:off x="0" y="0"/>
          <a:ext cx="0" cy="0"/>
          <a:chOff x="0" y="0"/>
          <a:chExt cx="0" cy="0"/>
        </a:xfrm>
      </p:grpSpPr>
      <p:sp>
        <p:nvSpPr>
          <p:cNvPr id="57" name="Google Shape;57;p1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1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9" name="Google Shape;59;p1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1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1" name="Google Shape;61;p1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65" name="Shape 65"/>
        <p:cNvGrpSpPr/>
        <p:nvPr/>
      </p:nvGrpSpPr>
      <p:grpSpPr>
        <a:xfrm>
          <a:off x="0" y="0"/>
          <a:ext cx="0" cy="0"/>
          <a:chOff x="0" y="0"/>
          <a:chExt cx="0" cy="0"/>
        </a:xfrm>
      </p:grpSpPr>
      <p:sp>
        <p:nvSpPr>
          <p:cNvPr id="66" name="Google Shape;66;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70" name="Shape 70"/>
        <p:cNvGrpSpPr/>
        <p:nvPr/>
      </p:nvGrpSpPr>
      <p:grpSpPr>
        <a:xfrm>
          <a:off x="0" y="0"/>
          <a:ext cx="0" cy="0"/>
          <a:chOff x="0" y="0"/>
          <a:chExt cx="0" cy="0"/>
        </a:xfrm>
      </p:grpSpPr>
      <p:sp>
        <p:nvSpPr>
          <p:cNvPr id="71" name="Google Shape;71;p2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2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 name="Google Shape;73;p2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 name="Google Shape;74;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77" name="Shape 77"/>
        <p:cNvGrpSpPr/>
        <p:nvPr/>
      </p:nvGrpSpPr>
      <p:grpSpPr>
        <a:xfrm>
          <a:off x="0" y="0"/>
          <a:ext cx="0" cy="0"/>
          <a:chOff x="0" y="0"/>
          <a:chExt cx="0" cy="0"/>
        </a:xfrm>
      </p:grpSpPr>
      <p:sp>
        <p:nvSpPr>
          <p:cNvPr id="78" name="Google Shape;78;p2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21"/>
          <p:cNvSpPr/>
          <p:nvPr>
            <p:ph idx="2" type="pic"/>
          </p:nvPr>
        </p:nvSpPr>
        <p:spPr>
          <a:xfrm>
            <a:off x="5183188" y="987425"/>
            <a:ext cx="6172200" cy="4873625"/>
          </a:xfrm>
          <a:prstGeom prst="rect">
            <a:avLst/>
          </a:prstGeom>
          <a:noFill/>
          <a:ln>
            <a:noFill/>
          </a:ln>
        </p:spPr>
      </p:sp>
      <p:sp>
        <p:nvSpPr>
          <p:cNvPr id="80" name="Google Shape;80;p2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 name="Google Shape;81;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84" name="Shape 84"/>
        <p:cNvGrpSpPr/>
        <p:nvPr/>
      </p:nvGrpSpPr>
      <p:grpSpPr>
        <a:xfrm>
          <a:off x="0" y="0"/>
          <a:ext cx="0" cy="0"/>
          <a:chOff x="0" y="0"/>
          <a:chExt cx="0" cy="0"/>
        </a:xfrm>
      </p:grpSpPr>
      <p:sp>
        <p:nvSpPr>
          <p:cNvPr id="85" name="Google Shape;85;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2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90" name="Shape 90"/>
        <p:cNvGrpSpPr/>
        <p:nvPr/>
      </p:nvGrpSpPr>
      <p:grpSpPr>
        <a:xfrm>
          <a:off x="0" y="0"/>
          <a:ext cx="0" cy="0"/>
          <a:chOff x="0" y="0"/>
          <a:chExt cx="0" cy="0"/>
        </a:xfrm>
      </p:grpSpPr>
      <p:sp>
        <p:nvSpPr>
          <p:cNvPr id="91" name="Google Shape;91;p2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2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cabezado de sección">
  <p:cSld name="2_Encabezado de sección">
    <p:spTree>
      <p:nvGrpSpPr>
        <p:cNvPr id="17" name="Shape 17"/>
        <p:cNvGrpSpPr/>
        <p:nvPr/>
      </p:nvGrpSpPr>
      <p:grpSpPr>
        <a:xfrm>
          <a:off x="0" y="0"/>
          <a:ext cx="0" cy="0"/>
          <a:chOff x="0" y="0"/>
          <a:chExt cx="0" cy="0"/>
        </a:xfrm>
      </p:grpSpPr>
      <p:pic>
        <p:nvPicPr>
          <p:cNvPr descr="Patrón de fondo&#10;&#10;Descripción generada automáticamente" id="18" name="Google Shape;18;p10"/>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19" name="Google Shape;19;p10"/>
          <p:cNvPicPr preferRelativeResize="0"/>
          <p:nvPr/>
        </p:nvPicPr>
        <p:blipFill rotWithShape="1">
          <a:blip r:embed="rId3">
            <a:alphaModFix/>
          </a:blip>
          <a:srcRect b="0" l="0" r="0" t="0"/>
          <a:stretch/>
        </p:blipFill>
        <p:spPr>
          <a:xfrm>
            <a:off x="11054859" y="303050"/>
            <a:ext cx="855785" cy="83398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cabezado de sección">
  <p:cSld name="1_Encabezado de sección">
    <p:spTree>
      <p:nvGrpSpPr>
        <p:cNvPr id="25" name="Shape 25"/>
        <p:cNvGrpSpPr/>
        <p:nvPr/>
      </p:nvGrpSpPr>
      <p:grpSpPr>
        <a:xfrm>
          <a:off x="0" y="0"/>
          <a:ext cx="0" cy="0"/>
          <a:chOff x="0" y="0"/>
          <a:chExt cx="0" cy="0"/>
        </a:xfrm>
      </p:grpSpPr>
      <p:pic>
        <p:nvPicPr>
          <p:cNvPr id="26" name="Google Shape;26;p12"/>
          <p:cNvPicPr preferRelativeResize="0"/>
          <p:nvPr/>
        </p:nvPicPr>
        <p:blipFill rotWithShape="1">
          <a:blip r:embed="rId2">
            <a:alphaModFix/>
          </a:blip>
          <a:srcRect b="0" l="0" r="0" t="0"/>
          <a:stretch/>
        </p:blipFill>
        <p:spPr>
          <a:xfrm>
            <a:off x="11027833" y="317431"/>
            <a:ext cx="811391" cy="79058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27" name="Shape 27"/>
        <p:cNvGrpSpPr/>
        <p:nvPr/>
      </p:nvGrpSpPr>
      <p:grpSpPr>
        <a:xfrm>
          <a:off x="0" y="0"/>
          <a:ext cx="0" cy="0"/>
          <a:chOff x="0" y="0"/>
          <a:chExt cx="0" cy="0"/>
        </a:xfrm>
      </p:grpSpPr>
      <p:sp>
        <p:nvSpPr>
          <p:cNvPr id="28" name="Google Shape;28;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31" name="Shape 31"/>
        <p:cNvGrpSpPr/>
        <p:nvPr/>
      </p:nvGrpSpPr>
      <p:grpSpPr>
        <a:xfrm>
          <a:off x="0" y="0"/>
          <a:ext cx="0" cy="0"/>
          <a:chOff x="0" y="0"/>
          <a:chExt cx="0" cy="0"/>
        </a:xfrm>
      </p:grpSpPr>
      <p:sp>
        <p:nvSpPr>
          <p:cNvPr id="32" name="Google Shape;32;p1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1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 name="Google Shape;34;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37" name="Shape 37"/>
        <p:cNvGrpSpPr/>
        <p:nvPr/>
      </p:nvGrpSpPr>
      <p:grpSpPr>
        <a:xfrm>
          <a:off x="0" y="0"/>
          <a:ext cx="0" cy="0"/>
          <a:chOff x="0" y="0"/>
          <a:chExt cx="0" cy="0"/>
        </a:xfrm>
      </p:grpSpPr>
      <p:sp>
        <p:nvSpPr>
          <p:cNvPr id="38" name="Google Shape;38;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43" name="Shape 43"/>
        <p:cNvGrpSpPr/>
        <p:nvPr/>
      </p:nvGrpSpPr>
      <p:grpSpPr>
        <a:xfrm>
          <a:off x="0" y="0"/>
          <a:ext cx="0" cy="0"/>
          <a:chOff x="0" y="0"/>
          <a:chExt cx="0" cy="0"/>
        </a:xfrm>
      </p:grpSpPr>
      <p:sp>
        <p:nvSpPr>
          <p:cNvPr id="44" name="Google Shape;44;p1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1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6" name="Google Shape;46;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49" name="Shape 49"/>
        <p:cNvGrpSpPr/>
        <p:nvPr/>
      </p:nvGrpSpPr>
      <p:grpSpPr>
        <a:xfrm>
          <a:off x="0" y="0"/>
          <a:ext cx="0" cy="0"/>
          <a:chOff x="0" y="0"/>
          <a:chExt cx="0" cy="0"/>
        </a:xfrm>
      </p:grpSpPr>
      <p:sp>
        <p:nvSpPr>
          <p:cNvPr id="50" name="Google Shape;50;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1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0"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forms.gle/T6yuCnkqEAsiGEBm6?fbclid=IwAR09IgXGMQv7B4Rxaz47KMI6KNDgys5VgECGBuPUhPGrlngp9_2Kc7mbSJg" TargetMode="External"/><Relationship Id="rId4" Type="http://schemas.openxmlformats.org/officeDocument/2006/relationships/hyperlink" Target="https://docs.google.com/forms/d/e/1FAIpQLSeOodP2L0Grr4OI7Ob3KTHjuQQApB8T8bSZ9HDj65Jtf5AFjw/viewform?usp=sharing" TargetMode="External"/><Relationship Id="rId9" Type="http://schemas.openxmlformats.org/officeDocument/2006/relationships/hyperlink" Target="https://forms.gle/poeooVESCyvfVqpA8?fbclid=IwAR0XNluP6d6SwHYieNLLAbqu4ljPTNJa81QP3Sn7i1r7bEzY4GXkX9BZ7T0" TargetMode="External"/><Relationship Id="rId5" Type="http://schemas.openxmlformats.org/officeDocument/2006/relationships/hyperlink" Target="https://forms.gle/iE8uNrPhnG31xC3HA" TargetMode="External"/><Relationship Id="rId6" Type="http://schemas.openxmlformats.org/officeDocument/2006/relationships/hyperlink" Target="https://forms.gle/poeooVESCyvfVqpA8?fbclid=IwAR0XNluP6d6SwHYieNLLAbqu4ljPTNJa81QP3Sn7i1r7bEzY4GXkX9BZ7T0" TargetMode="External"/><Relationship Id="rId7" Type="http://schemas.openxmlformats.org/officeDocument/2006/relationships/hyperlink" Target="https://docs.google.com/forms/d/e/1FAIpQLSd_5LeC9IrMMpasPnU633BDMzXmUfJG7CcQT1hhrhlbdgX5Jg/viewform?usp=sharing" TargetMode="External"/><Relationship Id="rId8" Type="http://schemas.openxmlformats.org/officeDocument/2006/relationships/hyperlink" Target="https://forms.gle/poeooVESCyvfVqpA8?fbclid=IwAR0XNluP6d6SwHYieNLLAbqu4ljPTNJa81QP3Sn7i1r7bEzY4GXkX9BZ7T0"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4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docs.google.com/spreadsheets/d/1JJaNG67HQd5rm0n0vDxdP_Q6bLuHDf1q/edit?usp=sharing&amp;ouid=107821580703546242061&amp;rtpof=true&amp;sd=tru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2.png"/><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5.png"/><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9.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4.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6.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s://github.com/luisMorales13123/Novaa-tech" TargetMode="External"/><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4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0.png"/><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9.png"/><Relationship Id="rId4" Type="http://schemas.openxmlformats.org/officeDocument/2006/relationships/image" Target="../media/image37.png"/><Relationship Id="rId5" Type="http://schemas.openxmlformats.org/officeDocument/2006/relationships/image" Target="../media/image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
          <p:cNvSpPr txBox="1"/>
          <p:nvPr/>
        </p:nvSpPr>
        <p:spPr>
          <a:xfrm>
            <a:off x="1881097" y="2623662"/>
            <a:ext cx="64536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4000">
              <a:solidFill>
                <a:srgbClr val="3F3F3F"/>
              </a:solidFill>
              <a:latin typeface="Work Sans"/>
              <a:ea typeface="Work Sans"/>
              <a:cs typeface="Work Sans"/>
              <a:sym typeface="Work Sans"/>
            </a:endParaRPr>
          </a:p>
        </p:txBody>
      </p:sp>
      <p:sp>
        <p:nvSpPr>
          <p:cNvPr id="102" name="Google Shape;102;p1"/>
          <p:cNvSpPr txBox="1"/>
          <p:nvPr/>
        </p:nvSpPr>
        <p:spPr>
          <a:xfrm>
            <a:off x="5264900" y="1397850"/>
            <a:ext cx="5862600" cy="19338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1200"/>
              </a:spcBef>
              <a:spcAft>
                <a:spcPts val="0"/>
              </a:spcAft>
              <a:buSzPts val="605"/>
              <a:buNone/>
            </a:pPr>
            <a:r>
              <a:rPr b="1" lang="es-CO" sz="4424"/>
              <a:t>Tecnik Store</a:t>
            </a:r>
            <a:endParaRPr sz="3752"/>
          </a:p>
          <a:p>
            <a:pPr indent="0" lvl="0" marL="0" rtl="0" algn="l">
              <a:lnSpc>
                <a:spcPct val="80000"/>
              </a:lnSpc>
              <a:spcBef>
                <a:spcPts val="1200"/>
              </a:spcBef>
              <a:spcAft>
                <a:spcPts val="0"/>
              </a:spcAft>
              <a:buSzPts val="605"/>
              <a:buNone/>
            </a:pPr>
            <a:r>
              <a:t/>
            </a:r>
            <a:endParaRPr sz="2440">
              <a:solidFill>
                <a:srgbClr val="202124"/>
              </a:solidFill>
              <a:latin typeface="Nunito"/>
              <a:ea typeface="Nunito"/>
              <a:cs typeface="Nunito"/>
              <a:sym typeface="Nunito"/>
            </a:endParaRPr>
          </a:p>
          <a:p>
            <a:pPr indent="0" lvl="0" marL="0" rtl="0" algn="l">
              <a:lnSpc>
                <a:spcPct val="80000"/>
              </a:lnSpc>
              <a:spcBef>
                <a:spcPts val="0"/>
              </a:spcBef>
              <a:spcAft>
                <a:spcPts val="0"/>
              </a:spcAft>
              <a:buSzPts val="605"/>
              <a:buNone/>
            </a:pPr>
            <a:r>
              <a:t/>
            </a:r>
            <a:endParaRPr sz="3155">
              <a:solidFill>
                <a:srgbClr val="202124"/>
              </a:solidFill>
              <a:latin typeface="Nunito"/>
              <a:ea typeface="Nunito"/>
              <a:cs typeface="Nunito"/>
              <a:sym typeface="Nunito"/>
            </a:endParaRPr>
          </a:p>
        </p:txBody>
      </p:sp>
      <p:sp>
        <p:nvSpPr>
          <p:cNvPr id="103" name="Google Shape;103;p1"/>
          <p:cNvSpPr txBox="1"/>
          <p:nvPr/>
        </p:nvSpPr>
        <p:spPr>
          <a:xfrm>
            <a:off x="1881100" y="3138825"/>
            <a:ext cx="7440600" cy="215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75"/>
              <a:buNone/>
            </a:pPr>
            <a:r>
              <a:rPr b="1" lang="es-CO" sz="1500">
                <a:solidFill>
                  <a:srgbClr val="233A44"/>
                </a:solidFill>
              </a:rPr>
              <a:t>Integrantes: </a:t>
            </a:r>
            <a:endParaRPr b="1" sz="1500">
              <a:solidFill>
                <a:srgbClr val="233A44"/>
              </a:solidFill>
            </a:endParaRPr>
          </a:p>
          <a:p>
            <a:pPr indent="0" lvl="0" marL="0" rtl="0" algn="l">
              <a:lnSpc>
                <a:spcPct val="115000"/>
              </a:lnSpc>
              <a:spcBef>
                <a:spcPts val="0"/>
              </a:spcBef>
              <a:spcAft>
                <a:spcPts val="0"/>
              </a:spcAft>
              <a:buSzPts val="275"/>
              <a:buNone/>
            </a:pPr>
            <a:r>
              <a:rPr b="1" lang="es-CO" sz="1500">
                <a:solidFill>
                  <a:srgbClr val="233A44"/>
                </a:solidFill>
              </a:rPr>
              <a:t>Johan Sebastian Velasquez Duque</a:t>
            </a:r>
            <a:endParaRPr b="1" sz="1500">
              <a:solidFill>
                <a:srgbClr val="233A44"/>
              </a:solidFill>
            </a:endParaRPr>
          </a:p>
          <a:p>
            <a:pPr indent="0" lvl="0" marL="0" rtl="0" algn="l">
              <a:lnSpc>
                <a:spcPct val="115000"/>
              </a:lnSpc>
              <a:spcBef>
                <a:spcPts val="0"/>
              </a:spcBef>
              <a:spcAft>
                <a:spcPts val="0"/>
              </a:spcAft>
              <a:buSzPts val="275"/>
              <a:buNone/>
            </a:pPr>
            <a:r>
              <a:rPr b="1" lang="es-CO" sz="1500">
                <a:solidFill>
                  <a:srgbClr val="233A44"/>
                </a:solidFill>
              </a:rPr>
              <a:t>Luis Fernando Morales Camacho</a:t>
            </a:r>
            <a:endParaRPr b="1" sz="1500">
              <a:solidFill>
                <a:srgbClr val="233A44"/>
              </a:solidFill>
            </a:endParaRPr>
          </a:p>
          <a:p>
            <a:pPr indent="0" lvl="0" marL="0" rtl="0" algn="l">
              <a:lnSpc>
                <a:spcPct val="115000"/>
              </a:lnSpc>
              <a:spcBef>
                <a:spcPts val="0"/>
              </a:spcBef>
              <a:spcAft>
                <a:spcPts val="0"/>
              </a:spcAft>
              <a:buSzPts val="275"/>
              <a:buNone/>
            </a:pPr>
            <a:r>
              <a:rPr b="1" lang="es-CO" sz="1500">
                <a:solidFill>
                  <a:srgbClr val="233A44"/>
                </a:solidFill>
              </a:rPr>
              <a:t>Esteban David Cardenas Perez</a:t>
            </a:r>
            <a:endParaRPr b="1" sz="1500">
              <a:solidFill>
                <a:srgbClr val="233A44"/>
              </a:solidFill>
            </a:endParaRPr>
          </a:p>
          <a:p>
            <a:pPr indent="0" lvl="0" marL="0" rtl="0" algn="l">
              <a:lnSpc>
                <a:spcPct val="115000"/>
              </a:lnSpc>
              <a:spcBef>
                <a:spcPts val="0"/>
              </a:spcBef>
              <a:spcAft>
                <a:spcPts val="0"/>
              </a:spcAft>
              <a:buSzPts val="275"/>
              <a:buNone/>
            </a:pPr>
            <a:r>
              <a:rPr b="1" lang="es-CO" sz="1500">
                <a:solidFill>
                  <a:srgbClr val="233A44"/>
                </a:solidFill>
              </a:rPr>
              <a:t>Cristian David Martinez Galindo</a:t>
            </a:r>
            <a:endParaRPr b="1" sz="1500">
              <a:solidFill>
                <a:srgbClr val="233A44"/>
              </a:solidFill>
            </a:endParaRPr>
          </a:p>
          <a:p>
            <a:pPr indent="0" lvl="0" marL="0" rtl="0" algn="l">
              <a:lnSpc>
                <a:spcPct val="115000"/>
              </a:lnSpc>
              <a:spcBef>
                <a:spcPts val="0"/>
              </a:spcBef>
              <a:spcAft>
                <a:spcPts val="0"/>
              </a:spcAft>
              <a:buSzPts val="275"/>
              <a:buNone/>
            </a:pPr>
            <a:r>
              <a:rPr b="1" lang="es-CO" sz="1500">
                <a:solidFill>
                  <a:srgbClr val="233A44"/>
                </a:solidFill>
              </a:rPr>
              <a:t>Lorena Anjhul Medina Yazo</a:t>
            </a:r>
            <a:endParaRPr b="1" sz="1500">
              <a:solidFill>
                <a:srgbClr val="233A44"/>
              </a:solidFill>
            </a:endParaRPr>
          </a:p>
          <a:p>
            <a:pPr indent="0" lvl="0" marL="0" rtl="0" algn="l">
              <a:lnSpc>
                <a:spcPct val="115000"/>
              </a:lnSpc>
              <a:spcBef>
                <a:spcPts val="0"/>
              </a:spcBef>
              <a:spcAft>
                <a:spcPts val="0"/>
              </a:spcAft>
              <a:buSzPts val="275"/>
              <a:buNone/>
            </a:pPr>
            <a:r>
              <a:rPr b="1" lang="es-CO" sz="1500">
                <a:solidFill>
                  <a:srgbClr val="233A44"/>
                </a:solidFill>
              </a:rPr>
              <a:t>Alexander  de Jesus Marriaga Barranco</a:t>
            </a:r>
            <a:endParaRPr b="1" sz="1500">
              <a:solidFill>
                <a:srgbClr val="233A44"/>
              </a:solidFill>
            </a:endParaRPr>
          </a:p>
          <a:p>
            <a:pPr indent="0" lvl="0" marL="0" rtl="0" algn="l">
              <a:lnSpc>
                <a:spcPct val="115000"/>
              </a:lnSpc>
              <a:spcBef>
                <a:spcPts val="0"/>
              </a:spcBef>
              <a:spcAft>
                <a:spcPts val="0"/>
              </a:spcAft>
              <a:buSzPts val="275"/>
              <a:buNone/>
            </a:pPr>
            <a:r>
              <a:rPr b="1" lang="es-CO" sz="625">
                <a:solidFill>
                  <a:srgbClr val="233A44"/>
                </a:solidFill>
              </a:rPr>
              <a:t>                     </a:t>
            </a:r>
            <a:endParaRPr b="1" sz="625">
              <a:solidFill>
                <a:srgbClr val="233A44"/>
              </a:solidFill>
            </a:endParaRPr>
          </a:p>
          <a:p>
            <a:pPr indent="0" lvl="0" marL="0" rtl="0" algn="l">
              <a:lnSpc>
                <a:spcPct val="115000"/>
              </a:lnSpc>
              <a:spcBef>
                <a:spcPts val="1200"/>
              </a:spcBef>
              <a:spcAft>
                <a:spcPts val="0"/>
              </a:spcAft>
              <a:buSzPts val="275"/>
              <a:buNone/>
            </a:pPr>
            <a:r>
              <a:t/>
            </a:r>
            <a:endParaRPr sz="625">
              <a:solidFill>
                <a:srgbClr val="233A44"/>
              </a:solidFill>
              <a:latin typeface="Calibri"/>
              <a:ea typeface="Calibri"/>
              <a:cs typeface="Calibri"/>
              <a:sym typeface="Calibri"/>
            </a:endParaRPr>
          </a:p>
          <a:p>
            <a:pPr indent="0" lvl="0" marL="0" rtl="0" algn="l">
              <a:lnSpc>
                <a:spcPct val="115000"/>
              </a:lnSpc>
              <a:spcBef>
                <a:spcPts val="1200"/>
              </a:spcBef>
              <a:spcAft>
                <a:spcPts val="0"/>
              </a:spcAft>
              <a:buSzPts val="275"/>
              <a:buNone/>
            </a:pPr>
            <a:r>
              <a:t/>
            </a:r>
            <a:endParaRPr sz="625">
              <a:solidFill>
                <a:srgbClr val="233A44"/>
              </a:solidFill>
              <a:latin typeface="Calibri"/>
              <a:ea typeface="Calibri"/>
              <a:cs typeface="Calibri"/>
              <a:sym typeface="Calibri"/>
            </a:endParaRPr>
          </a:p>
          <a:p>
            <a:pPr indent="0" lvl="0" marL="0" rtl="0" algn="l">
              <a:lnSpc>
                <a:spcPct val="115000"/>
              </a:lnSpc>
              <a:spcBef>
                <a:spcPts val="1200"/>
              </a:spcBef>
              <a:spcAft>
                <a:spcPts val="1200"/>
              </a:spcAft>
              <a:buSzPts val="275"/>
              <a:buNone/>
            </a:pPr>
            <a:r>
              <a:t/>
            </a:r>
            <a:endParaRPr sz="625">
              <a:solidFill>
                <a:srgbClr val="233A44"/>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1dffc38e76f_2_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s-CO">
                <a:solidFill>
                  <a:schemeClr val="lt1"/>
                </a:solidFill>
              </a:rPr>
              <a:t>Instrumentos de </a:t>
            </a:r>
            <a:r>
              <a:rPr b="1" lang="es-CO">
                <a:solidFill>
                  <a:schemeClr val="lt1"/>
                </a:solidFill>
              </a:rPr>
              <a:t>Recolección</a:t>
            </a:r>
            <a:endParaRPr b="1">
              <a:solidFill>
                <a:schemeClr val="lt1"/>
              </a:solidFill>
            </a:endParaRPr>
          </a:p>
        </p:txBody>
      </p:sp>
      <p:sp>
        <p:nvSpPr>
          <p:cNvPr id="167" name="Google Shape;167;g1dffc38e76f_2_5"/>
          <p:cNvSpPr txBox="1"/>
          <p:nvPr/>
        </p:nvSpPr>
        <p:spPr>
          <a:xfrm>
            <a:off x="356325" y="1483800"/>
            <a:ext cx="4099500" cy="1659900"/>
          </a:xfrm>
          <a:prstGeom prst="rect">
            <a:avLst/>
          </a:prstGeom>
          <a:noFill/>
          <a:ln>
            <a:noFill/>
          </a:ln>
        </p:spPr>
        <p:txBody>
          <a:bodyPr anchorCtr="0" anchor="t" bIns="91425" lIns="91425" spcFirstLastPara="1" rIns="91425" wrap="square" tIns="91425">
            <a:spAutoFit/>
          </a:bodyPr>
          <a:lstStyle/>
          <a:p>
            <a:pPr indent="0" lvl="0" marL="114300" marR="152400" rtl="0" algn="l">
              <a:lnSpc>
                <a:spcPct val="133330"/>
              </a:lnSpc>
              <a:spcBef>
                <a:spcPts val="900"/>
              </a:spcBef>
              <a:spcAft>
                <a:spcPts val="0"/>
              </a:spcAft>
              <a:buNone/>
            </a:pPr>
            <a:r>
              <a:rPr b="1" lang="es-CO" sz="1750">
                <a:solidFill>
                  <a:schemeClr val="dk1"/>
                </a:solidFill>
                <a:uFill>
                  <a:noFill/>
                </a:uFill>
                <a:hlinkClick r:id="rId3">
                  <a:extLst>
                    <a:ext uri="{A12FA001-AC4F-418D-AE19-62706E023703}">
                      <ahyp:hlinkClr val="tx"/>
                    </a:ext>
                  </a:extLst>
                </a:hlinkClick>
              </a:rPr>
              <a:t>Recolección de datos del cliente</a:t>
            </a:r>
            <a:r>
              <a:rPr lang="es-CO" sz="1750"/>
              <a:t>:</a:t>
            </a:r>
            <a:endParaRPr sz="1750"/>
          </a:p>
          <a:p>
            <a:pPr indent="0" lvl="0" marL="114300" marR="152400" rtl="0" algn="l">
              <a:lnSpc>
                <a:spcPct val="133330"/>
              </a:lnSpc>
              <a:spcBef>
                <a:spcPts val="900"/>
              </a:spcBef>
              <a:spcAft>
                <a:spcPts val="0"/>
              </a:spcAft>
              <a:buNone/>
            </a:pPr>
            <a:r>
              <a:rPr lang="es-CO" sz="1000" u="sng">
                <a:solidFill>
                  <a:schemeClr val="hlink"/>
                </a:solidFill>
                <a:hlinkClick r:id="rId4"/>
              </a:rPr>
              <a:t>https://docs.google.com/forms/d/e/1FAIpQLSeOodP2L0Grr4OI7Ob3KTHjuQQApB8T8bSZ9HDj65Jtf5AFjw/viewform?usp=sharing</a:t>
            </a:r>
            <a:endParaRPr sz="1000"/>
          </a:p>
          <a:p>
            <a:pPr indent="0" lvl="0" marL="114300" marR="152400" rtl="0" algn="l">
              <a:lnSpc>
                <a:spcPct val="133330"/>
              </a:lnSpc>
              <a:spcBef>
                <a:spcPts val="900"/>
              </a:spcBef>
              <a:spcAft>
                <a:spcPts val="900"/>
              </a:spcAft>
              <a:buNone/>
            </a:pPr>
            <a:r>
              <a:rPr b="1" lang="es-CO" sz="1750">
                <a:solidFill>
                  <a:schemeClr val="dk1"/>
                </a:solidFill>
              </a:rPr>
              <a:t>Cuestionario</a:t>
            </a:r>
            <a:endParaRPr b="1" sz="1750">
              <a:solidFill>
                <a:schemeClr val="dk1"/>
              </a:solidFill>
            </a:endParaRPr>
          </a:p>
        </p:txBody>
      </p:sp>
      <p:sp>
        <p:nvSpPr>
          <p:cNvPr id="168" name="Google Shape;168;g1dffc38e76f_2_5"/>
          <p:cNvSpPr txBox="1"/>
          <p:nvPr/>
        </p:nvSpPr>
        <p:spPr>
          <a:xfrm>
            <a:off x="422625" y="3977700"/>
            <a:ext cx="3000000" cy="45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50"/>
          </a:p>
        </p:txBody>
      </p:sp>
      <p:sp>
        <p:nvSpPr>
          <p:cNvPr id="169" name="Google Shape;169;g1dffc38e76f_2_5"/>
          <p:cNvSpPr txBox="1"/>
          <p:nvPr/>
        </p:nvSpPr>
        <p:spPr>
          <a:xfrm>
            <a:off x="422625" y="3143688"/>
            <a:ext cx="3716700" cy="1287900"/>
          </a:xfrm>
          <a:prstGeom prst="rect">
            <a:avLst/>
          </a:prstGeom>
          <a:noFill/>
          <a:ln>
            <a:noFill/>
          </a:ln>
        </p:spPr>
        <p:txBody>
          <a:bodyPr anchorCtr="0" anchor="t" bIns="91425" lIns="91425" spcFirstLastPara="1" rIns="91425" wrap="square" tIns="91425">
            <a:spAutoFit/>
          </a:bodyPr>
          <a:lstStyle/>
          <a:p>
            <a:pPr indent="0" lvl="0" marL="114300" marR="152400" rtl="0" algn="l">
              <a:lnSpc>
                <a:spcPct val="133330"/>
              </a:lnSpc>
              <a:spcBef>
                <a:spcPts val="900"/>
              </a:spcBef>
              <a:spcAft>
                <a:spcPts val="0"/>
              </a:spcAft>
              <a:buNone/>
            </a:pPr>
            <a:r>
              <a:rPr b="1" lang="es-CO" sz="1750"/>
              <a:t>Recolección de datos del Técnico</a:t>
            </a:r>
            <a:r>
              <a:rPr b="1" lang="es-CO" sz="1750">
                <a:solidFill>
                  <a:schemeClr val="dk1"/>
                </a:solidFill>
              </a:rPr>
              <a:t>:</a:t>
            </a:r>
            <a:r>
              <a:rPr lang="es-CO" sz="1000" u="sng">
                <a:solidFill>
                  <a:schemeClr val="hlink"/>
                </a:solidFill>
                <a:hlinkClick r:id="rId5"/>
              </a:rPr>
              <a:t>https://forms.gle/iE8uNrPhnG31xC3HA</a:t>
            </a:r>
            <a:endParaRPr sz="1000" u="sng"/>
          </a:p>
          <a:p>
            <a:pPr indent="0" lvl="0" marL="114300" marR="152400" rtl="0" algn="l">
              <a:lnSpc>
                <a:spcPct val="133330"/>
              </a:lnSpc>
              <a:spcBef>
                <a:spcPts val="900"/>
              </a:spcBef>
              <a:spcAft>
                <a:spcPts val="900"/>
              </a:spcAft>
              <a:buNone/>
            </a:pPr>
            <a:r>
              <a:rPr b="1" lang="es-CO" sz="1750"/>
              <a:t>Entrevista.</a:t>
            </a:r>
            <a:endParaRPr b="1" sz="1750"/>
          </a:p>
        </p:txBody>
      </p:sp>
      <p:sp>
        <p:nvSpPr>
          <p:cNvPr id="170" name="Google Shape;170;g1dffc38e76f_2_5"/>
          <p:cNvSpPr txBox="1"/>
          <p:nvPr/>
        </p:nvSpPr>
        <p:spPr>
          <a:xfrm>
            <a:off x="422625" y="5573725"/>
            <a:ext cx="3864900" cy="45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50"/>
          </a:p>
        </p:txBody>
      </p:sp>
      <p:sp>
        <p:nvSpPr>
          <p:cNvPr id="171" name="Google Shape;171;g1dffc38e76f_2_5"/>
          <p:cNvSpPr txBox="1"/>
          <p:nvPr/>
        </p:nvSpPr>
        <p:spPr>
          <a:xfrm>
            <a:off x="422625" y="4398775"/>
            <a:ext cx="3000000" cy="2262600"/>
          </a:xfrm>
          <a:prstGeom prst="rect">
            <a:avLst/>
          </a:prstGeom>
          <a:noFill/>
          <a:ln>
            <a:noFill/>
          </a:ln>
        </p:spPr>
        <p:txBody>
          <a:bodyPr anchorCtr="0" anchor="t" bIns="91425" lIns="91425" spcFirstLastPara="1" rIns="91425" wrap="square" tIns="91425">
            <a:spAutoFit/>
          </a:bodyPr>
          <a:lstStyle/>
          <a:p>
            <a:pPr indent="0" lvl="0" marL="114300" marR="152400" rtl="0" algn="l">
              <a:lnSpc>
                <a:spcPct val="133330"/>
              </a:lnSpc>
              <a:spcBef>
                <a:spcPts val="900"/>
              </a:spcBef>
              <a:spcAft>
                <a:spcPts val="0"/>
              </a:spcAft>
              <a:buNone/>
            </a:pPr>
            <a:r>
              <a:rPr b="1" lang="es-CO" sz="1750">
                <a:solidFill>
                  <a:schemeClr val="dk1"/>
                </a:solidFill>
                <a:uFill>
                  <a:noFill/>
                </a:uFill>
                <a:hlinkClick r:id="rId6">
                  <a:extLst>
                    <a:ext uri="{A12FA001-AC4F-418D-AE19-62706E023703}">
                      <ahyp:hlinkClr val="tx"/>
                    </a:ext>
                  </a:extLst>
                </a:hlinkClick>
              </a:rPr>
              <a:t>Recolección de datos del Administrador.</a:t>
            </a:r>
            <a:r>
              <a:rPr lang="es-CO" sz="1000" u="sng">
                <a:solidFill>
                  <a:schemeClr val="hlink"/>
                </a:solidFill>
                <a:hlinkClick r:id="rId7"/>
              </a:rPr>
              <a:t>https://docs.google.com/forms/d/e/1FAIpQLSd_5LeC9IrMMpasPnU633BDMzXmUfJG7CcQT1hhrhlbdgX5Jg/viewform?usp=sharing</a:t>
            </a:r>
            <a:endParaRPr sz="1000"/>
          </a:p>
          <a:p>
            <a:pPr indent="0" lvl="0" marL="114300" marR="152400" rtl="0" algn="l">
              <a:lnSpc>
                <a:spcPct val="133330"/>
              </a:lnSpc>
              <a:spcBef>
                <a:spcPts val="900"/>
              </a:spcBef>
              <a:spcAft>
                <a:spcPts val="900"/>
              </a:spcAft>
              <a:buNone/>
            </a:pPr>
            <a:r>
              <a:rPr b="1" lang="es-CO" sz="1750">
                <a:solidFill>
                  <a:schemeClr val="dk1"/>
                </a:solidFill>
                <a:uFill>
                  <a:noFill/>
                </a:uFill>
                <a:hlinkClick r:id="rId8">
                  <a:extLst>
                    <a:ext uri="{A12FA001-AC4F-418D-AE19-62706E023703}">
                      <ahyp:hlinkClr val="tx"/>
                    </a:ext>
                  </a:extLst>
                </a:hlinkClick>
              </a:rPr>
              <a:t>Entrevista.</a:t>
            </a:r>
            <a:endParaRPr b="1" sz="1750">
              <a:solidFill>
                <a:schemeClr val="dk1"/>
              </a:solidFill>
              <a:uFill>
                <a:noFill/>
              </a:uFill>
              <a:hlinkClick r:id="rId9">
                <a:extLst>
                  <a:ext uri="{A12FA001-AC4F-418D-AE19-62706E023703}">
                    <ahyp:hlinkClr val="tx"/>
                  </a:ext>
                </a:extLst>
              </a:hlinkClick>
            </a:endParaRPr>
          </a:p>
        </p:txBody>
      </p:sp>
      <p:pic>
        <p:nvPicPr>
          <p:cNvPr id="172" name="Google Shape;172;g1dffc38e76f_2_5"/>
          <p:cNvPicPr preferRelativeResize="0"/>
          <p:nvPr/>
        </p:nvPicPr>
        <p:blipFill>
          <a:blip r:embed="rId10">
            <a:alphaModFix/>
          </a:blip>
          <a:stretch>
            <a:fillRect/>
          </a:stretch>
        </p:blipFill>
        <p:spPr>
          <a:xfrm>
            <a:off x="4964700" y="1803350"/>
            <a:ext cx="6605650" cy="4155763"/>
          </a:xfrm>
          <a:prstGeom prst="rect">
            <a:avLst/>
          </a:prstGeom>
          <a:noFill/>
          <a:ln>
            <a:noFill/>
          </a:ln>
        </p:spPr>
      </p:pic>
      <p:sp>
        <p:nvSpPr>
          <p:cNvPr id="173" name="Google Shape;173;g1dffc38e76f_2_5"/>
          <p:cNvSpPr txBox="1"/>
          <p:nvPr/>
        </p:nvSpPr>
        <p:spPr>
          <a:xfrm>
            <a:off x="5919525" y="62424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a:t>https://forms.gle/ZabpdXUc5QpAkG6d6</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1df9dc93b9f_3_0"/>
          <p:cNvSpPr txBox="1"/>
          <p:nvPr>
            <p:ph type="title"/>
          </p:nvPr>
        </p:nvSpPr>
        <p:spPr>
          <a:xfrm>
            <a:off x="410150" y="108350"/>
            <a:ext cx="51447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s-CO">
                <a:solidFill>
                  <a:schemeClr val="lt1"/>
                </a:solidFill>
              </a:rPr>
              <a:t>BPM</a:t>
            </a:r>
            <a:endParaRPr b="1">
              <a:solidFill>
                <a:schemeClr val="lt1"/>
              </a:solidFill>
            </a:endParaRPr>
          </a:p>
        </p:txBody>
      </p:sp>
      <p:pic>
        <p:nvPicPr>
          <p:cNvPr id="180" name="Google Shape;180;g1df9dc93b9f_3_0"/>
          <p:cNvPicPr preferRelativeResize="0"/>
          <p:nvPr/>
        </p:nvPicPr>
        <p:blipFill>
          <a:blip r:embed="rId3">
            <a:alphaModFix/>
          </a:blip>
          <a:stretch>
            <a:fillRect/>
          </a:stretch>
        </p:blipFill>
        <p:spPr>
          <a:xfrm>
            <a:off x="635500" y="1529625"/>
            <a:ext cx="10682340" cy="5119150"/>
          </a:xfrm>
          <a:prstGeom prst="rect">
            <a:avLst/>
          </a:prstGeom>
          <a:noFill/>
          <a:ln>
            <a:noFill/>
          </a:ln>
        </p:spPr>
      </p:pic>
      <p:sp>
        <p:nvSpPr>
          <p:cNvPr id="181" name="Google Shape;181;g1df9dc93b9f_3_0"/>
          <p:cNvSpPr txBox="1"/>
          <p:nvPr/>
        </p:nvSpPr>
        <p:spPr>
          <a:xfrm>
            <a:off x="1631050" y="5093425"/>
            <a:ext cx="127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a:latin typeface="Calibri"/>
                <a:ea typeface="Calibri"/>
                <a:cs typeface="Calibri"/>
                <a:sym typeface="Calibri"/>
              </a:rPr>
              <a:t>Actualizarlo</a:t>
            </a:r>
            <a:endParaRPr>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5" name="Shape 185"/>
        <p:cNvGrpSpPr/>
        <p:nvPr/>
      </p:nvGrpSpPr>
      <p:grpSpPr>
        <a:xfrm>
          <a:off x="0" y="0"/>
          <a:ext cx="0" cy="0"/>
          <a:chOff x="0" y="0"/>
          <a:chExt cx="0" cy="0"/>
        </a:xfrm>
      </p:grpSpPr>
      <p:sp>
        <p:nvSpPr>
          <p:cNvPr id="186" name="Google Shape;186;p6"/>
          <p:cNvSpPr txBox="1"/>
          <p:nvPr/>
        </p:nvSpPr>
        <p:spPr>
          <a:xfrm>
            <a:off x="2239525" y="3058200"/>
            <a:ext cx="8062500" cy="741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Work Sans Medium"/>
              <a:buNone/>
            </a:pPr>
            <a:r>
              <a:rPr b="1" lang="es-CO" sz="4400">
                <a:solidFill>
                  <a:schemeClr val="lt1"/>
                </a:solidFill>
                <a:latin typeface="Work Sans"/>
                <a:ea typeface="Work Sans"/>
                <a:cs typeface="Work Sans"/>
                <a:sym typeface="Work Sans"/>
              </a:rPr>
              <a:t>Requerimientos Funcionales</a:t>
            </a:r>
            <a:endParaRPr b="1"/>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graphicFrame>
        <p:nvGraphicFramePr>
          <p:cNvPr id="192" name="Google Shape;192;g1decf6daa71_0_14"/>
          <p:cNvGraphicFramePr/>
          <p:nvPr/>
        </p:nvGraphicFramePr>
        <p:xfrm>
          <a:off x="105075" y="2284775"/>
          <a:ext cx="3000000" cy="3000000"/>
        </p:xfrm>
        <a:graphic>
          <a:graphicData uri="http://schemas.openxmlformats.org/drawingml/2006/table">
            <a:tbl>
              <a:tblPr bandCol="1" bandRow="1">
                <a:noFill/>
                <a:tableStyleId>{D7B3187B-A603-420C-BDCA-CFA39A681762}</a:tableStyleId>
              </a:tblPr>
              <a:tblGrid>
                <a:gridCol w="2188750"/>
                <a:gridCol w="4122625"/>
              </a:tblGrid>
              <a:tr h="495300">
                <a:tc>
                  <a:txBody>
                    <a:bodyPr/>
                    <a:lstStyle/>
                    <a:p>
                      <a:pPr indent="-1270" lvl="0" marL="0" rtl="0" algn="l">
                        <a:spcBef>
                          <a:spcPts val="0"/>
                        </a:spcBef>
                        <a:spcAft>
                          <a:spcPts val="0"/>
                        </a:spcAft>
                        <a:buNone/>
                      </a:pPr>
                      <a:r>
                        <a:rPr b="1" lang="es-CO" sz="1000"/>
                        <a:t>Identificación del requerimiento: </a:t>
                      </a:r>
                      <a:endParaRPr sz="1000"/>
                    </a:p>
                  </a:txBody>
                  <a:tcPr marT="0" marB="0" marR="50800" marL="50800"/>
                </a:tc>
                <a:tc>
                  <a:txBody>
                    <a:bodyPr/>
                    <a:lstStyle/>
                    <a:p>
                      <a:pPr indent="-1270" lvl="0" marL="0" rtl="0" algn="l">
                        <a:spcBef>
                          <a:spcPts val="0"/>
                        </a:spcBef>
                        <a:spcAft>
                          <a:spcPts val="0"/>
                        </a:spcAft>
                        <a:buNone/>
                      </a:pPr>
                      <a:r>
                        <a:rPr lang="es-CO" sz="1000">
                          <a:solidFill>
                            <a:srgbClr val="FF0000"/>
                          </a:solidFill>
                        </a:rPr>
                        <a:t>RF 01</a:t>
                      </a:r>
                      <a:endParaRPr sz="1000">
                        <a:solidFill>
                          <a:srgbClr val="FF0000"/>
                        </a:solidFill>
                      </a:endParaRPr>
                    </a:p>
                  </a:txBody>
                  <a:tcPr marT="0" marB="0" marR="50800" marL="50800"/>
                </a:tc>
              </a:tr>
              <a:tr h="342900">
                <a:tc>
                  <a:txBody>
                    <a:bodyPr/>
                    <a:lstStyle/>
                    <a:p>
                      <a:pPr indent="-1270" lvl="0" marL="0" rtl="0" algn="l">
                        <a:spcBef>
                          <a:spcPts val="0"/>
                        </a:spcBef>
                        <a:spcAft>
                          <a:spcPts val="0"/>
                        </a:spcAft>
                        <a:buNone/>
                      </a:pPr>
                      <a:r>
                        <a:rPr b="1" lang="es-CO" sz="1000"/>
                        <a:t>Nombre del Requerimiento: </a:t>
                      </a:r>
                      <a:endParaRPr sz="1000"/>
                    </a:p>
                  </a:txBody>
                  <a:tcPr marT="0" marB="0" marR="50800" marL="50800"/>
                </a:tc>
                <a:tc>
                  <a:txBody>
                    <a:bodyPr/>
                    <a:lstStyle/>
                    <a:p>
                      <a:pPr indent="-1270" lvl="0" marL="0" rtl="0" algn="l">
                        <a:spcBef>
                          <a:spcPts val="0"/>
                        </a:spcBef>
                        <a:spcAft>
                          <a:spcPts val="0"/>
                        </a:spcAft>
                        <a:buNone/>
                      </a:pPr>
                      <a:r>
                        <a:rPr lang="es-CO" sz="900">
                          <a:highlight>
                            <a:srgbClr val="F1C232"/>
                          </a:highlight>
                        </a:rPr>
                        <a:t>iniciar sesión </a:t>
                      </a:r>
                      <a:endParaRPr sz="900">
                        <a:highlight>
                          <a:srgbClr val="F1C232"/>
                        </a:highlight>
                      </a:endParaRPr>
                    </a:p>
                  </a:txBody>
                  <a:tcPr marT="0" marB="0" marR="50800" marL="50800"/>
                </a:tc>
              </a:tr>
              <a:tr h="304800">
                <a:tc>
                  <a:txBody>
                    <a:bodyPr/>
                    <a:lstStyle/>
                    <a:p>
                      <a:pPr indent="-1270" lvl="0" marL="0" rtl="0" algn="l">
                        <a:spcBef>
                          <a:spcPts val="0"/>
                        </a:spcBef>
                        <a:spcAft>
                          <a:spcPts val="0"/>
                        </a:spcAft>
                        <a:buNone/>
                      </a:pPr>
                      <a:r>
                        <a:rPr b="1" lang="es-CO" sz="1000"/>
                        <a:t>Características: </a:t>
                      </a:r>
                      <a:endParaRPr sz="1000"/>
                    </a:p>
                  </a:txBody>
                  <a:tcPr marT="0" marB="0" marR="50800" marL="50800"/>
                </a:tc>
                <a:tc>
                  <a:txBody>
                    <a:bodyPr/>
                    <a:lstStyle/>
                    <a:p>
                      <a:pPr indent="-1270" lvl="0" marL="0" rtl="0" algn="just">
                        <a:spcBef>
                          <a:spcPts val="0"/>
                        </a:spcBef>
                        <a:spcAft>
                          <a:spcPts val="0"/>
                        </a:spcAft>
                        <a:buNone/>
                      </a:pPr>
                      <a:r>
                        <a:rPr lang="es-CO" sz="1000"/>
                        <a:t>tener seguridad</a:t>
                      </a:r>
                      <a:endParaRPr sz="1000"/>
                    </a:p>
                    <a:p>
                      <a:pPr indent="-1270" lvl="0" marL="0" rtl="0" algn="just">
                        <a:spcBef>
                          <a:spcPts val="0"/>
                        </a:spcBef>
                        <a:spcAft>
                          <a:spcPts val="0"/>
                        </a:spcAft>
                        <a:buNone/>
                      </a:pPr>
                      <a:r>
                        <a:rPr lang="es-CO" sz="1000"/>
                        <a:t>mantener la sesión iniciada</a:t>
                      </a:r>
                      <a:endParaRPr sz="1000"/>
                    </a:p>
                  </a:txBody>
                  <a:tcPr marT="0" marB="0" marR="50800" marL="50800"/>
                </a:tc>
              </a:tr>
              <a:tr h="596900">
                <a:tc>
                  <a:txBody>
                    <a:bodyPr/>
                    <a:lstStyle/>
                    <a:p>
                      <a:pPr indent="-1270" lvl="0" marL="0" rtl="0" algn="l">
                        <a:spcBef>
                          <a:spcPts val="0"/>
                        </a:spcBef>
                        <a:spcAft>
                          <a:spcPts val="0"/>
                        </a:spcAft>
                        <a:buNone/>
                      </a:pPr>
                      <a:r>
                        <a:rPr b="1" lang="es-CO" sz="1000"/>
                        <a:t>Descripción del requerimiento:</a:t>
                      </a:r>
                      <a:r>
                        <a:rPr b="1" i="1" lang="es-CO" sz="1000"/>
                        <a:t> </a:t>
                      </a:r>
                      <a:endParaRPr sz="1000"/>
                    </a:p>
                  </a:txBody>
                  <a:tcPr marT="0" marB="0" marR="50800" marL="50800"/>
                </a:tc>
                <a:tc>
                  <a:txBody>
                    <a:bodyPr/>
                    <a:lstStyle/>
                    <a:p>
                      <a:pPr indent="-1270" lvl="0" marL="0" marR="193250" rtl="0" algn="just">
                        <a:spcBef>
                          <a:spcPts val="0"/>
                        </a:spcBef>
                        <a:spcAft>
                          <a:spcPts val="0"/>
                        </a:spcAft>
                        <a:buNone/>
                      </a:pPr>
                      <a:r>
                        <a:rPr lang="es-CO" sz="1000"/>
                        <a:t>el usuario podrá iniciar sesion en el sistema, accediendo a la información de su cuenta y a los datos que almacena en el sistema</a:t>
                      </a:r>
                      <a:endParaRPr sz="1000"/>
                    </a:p>
                  </a:txBody>
                  <a:tcPr marT="0" marB="0" marR="50800" marL="50800"/>
                </a:tc>
              </a:tr>
              <a:tr h="596900">
                <a:tc>
                  <a:txBody>
                    <a:bodyPr/>
                    <a:lstStyle/>
                    <a:p>
                      <a:pPr indent="0" lvl="0" marL="0" rtl="0" algn="l">
                        <a:spcBef>
                          <a:spcPts val="0"/>
                        </a:spcBef>
                        <a:spcAft>
                          <a:spcPts val="0"/>
                        </a:spcAft>
                        <a:buNone/>
                      </a:pPr>
                      <a:r>
                        <a:rPr b="1" lang="es-CO" sz="1000"/>
                        <a:t>Requerimiento NO funcional</a:t>
                      </a:r>
                      <a:endParaRPr b="1" sz="1000"/>
                    </a:p>
                  </a:txBody>
                  <a:tcPr marT="0" marB="0" marR="50800" marL="50800"/>
                </a:tc>
                <a:tc>
                  <a:txBody>
                    <a:bodyPr/>
                    <a:lstStyle/>
                    <a:p>
                      <a:pPr indent="-292100" lvl="0" marL="457200" rtl="0" algn="l">
                        <a:spcBef>
                          <a:spcPts val="0"/>
                        </a:spcBef>
                        <a:spcAft>
                          <a:spcPts val="0"/>
                        </a:spcAft>
                        <a:buSzPts val="1000"/>
                        <a:buChar char="●"/>
                      </a:pPr>
                      <a:r>
                        <a:rPr lang="es-CO" sz="1000"/>
                        <a:t>RNF 01</a:t>
                      </a:r>
                      <a:endParaRPr sz="1000"/>
                    </a:p>
                    <a:p>
                      <a:pPr indent="-292100" lvl="0" marL="457200" rtl="0" algn="l">
                        <a:spcBef>
                          <a:spcPts val="0"/>
                        </a:spcBef>
                        <a:spcAft>
                          <a:spcPts val="0"/>
                        </a:spcAft>
                        <a:buSzPts val="1000"/>
                        <a:buChar char="●"/>
                      </a:pPr>
                      <a:r>
                        <a:rPr lang="es-CO" sz="1000"/>
                        <a:t>RNF 02</a:t>
                      </a:r>
                      <a:endParaRPr sz="1000"/>
                    </a:p>
                    <a:p>
                      <a:pPr indent="-292100" lvl="0" marL="457200" rtl="0" algn="l">
                        <a:spcBef>
                          <a:spcPts val="0"/>
                        </a:spcBef>
                        <a:spcAft>
                          <a:spcPts val="0"/>
                        </a:spcAft>
                        <a:buSzPts val="1000"/>
                        <a:buChar char="●"/>
                      </a:pPr>
                      <a:r>
                        <a:rPr lang="es-CO" sz="1000"/>
                        <a:t>RNF 03</a:t>
                      </a:r>
                      <a:endParaRPr sz="1000"/>
                    </a:p>
                  </a:txBody>
                  <a:tcPr marT="0" marB="0" marR="50800" marL="50800"/>
                </a:tc>
              </a:tr>
              <a:tr h="691550">
                <a:tc gridSpan="2">
                  <a:txBody>
                    <a:bodyPr/>
                    <a:lstStyle/>
                    <a:p>
                      <a:pPr indent="-1270" lvl="0" marL="0" rtl="0" algn="l">
                        <a:spcBef>
                          <a:spcPts val="0"/>
                        </a:spcBef>
                        <a:spcAft>
                          <a:spcPts val="0"/>
                        </a:spcAft>
                        <a:buNone/>
                      </a:pPr>
                      <a:r>
                        <a:rPr b="1" lang="es-CO" sz="1000"/>
                        <a:t>Prioridad del requerimiento:     </a:t>
                      </a:r>
                      <a:endParaRPr sz="1000"/>
                    </a:p>
                    <a:p>
                      <a:pPr indent="-1270" lvl="0" marL="0" rtl="0" algn="l">
                        <a:spcBef>
                          <a:spcPts val="0"/>
                        </a:spcBef>
                        <a:spcAft>
                          <a:spcPts val="0"/>
                        </a:spcAft>
                        <a:buNone/>
                      </a:pPr>
                      <a:r>
                        <a:rPr i="1" lang="es-CO" sz="1000">
                          <a:solidFill>
                            <a:srgbClr val="FF0000"/>
                          </a:solidFill>
                        </a:rPr>
                        <a:t>Alta	</a:t>
                      </a:r>
                      <a:endParaRPr i="1" sz="1000">
                        <a:solidFill>
                          <a:srgbClr val="FF0000"/>
                        </a:solidFill>
                      </a:endParaRPr>
                    </a:p>
                  </a:txBody>
                  <a:tcPr marT="0" marB="0" marR="50800" marL="50800"/>
                </a:tc>
                <a:tc hMerge="1"/>
              </a:tr>
            </a:tbl>
          </a:graphicData>
        </a:graphic>
      </p:graphicFrame>
      <p:graphicFrame>
        <p:nvGraphicFramePr>
          <p:cNvPr id="193" name="Google Shape;193;g1decf6daa71_0_14"/>
          <p:cNvGraphicFramePr/>
          <p:nvPr/>
        </p:nvGraphicFramePr>
        <p:xfrm>
          <a:off x="6556550" y="2284775"/>
          <a:ext cx="3000000" cy="3000000"/>
        </p:xfrm>
        <a:graphic>
          <a:graphicData uri="http://schemas.openxmlformats.org/drawingml/2006/table">
            <a:tbl>
              <a:tblPr>
                <a:noFill/>
                <a:tableStyleId>{0428A0B7-D5F6-4AF0-9DA6-8A60A46E89E9}</a:tableStyleId>
              </a:tblPr>
              <a:tblGrid>
                <a:gridCol w="1552575"/>
                <a:gridCol w="4038600"/>
              </a:tblGrid>
              <a:tr h="418500">
                <a:tc>
                  <a:txBody>
                    <a:bodyPr/>
                    <a:lstStyle/>
                    <a:p>
                      <a:pPr indent="0" lvl="0" marL="0" rtl="0" algn="l">
                        <a:lnSpc>
                          <a:spcPct val="120000"/>
                        </a:lnSpc>
                        <a:spcBef>
                          <a:spcPts val="0"/>
                        </a:spcBef>
                        <a:spcAft>
                          <a:spcPts val="0"/>
                        </a:spcAft>
                        <a:buNone/>
                      </a:pPr>
                      <a:r>
                        <a:rPr b="1" lang="es-CO" sz="1000"/>
                        <a:t>Identificación del requerimiento: </a:t>
                      </a:r>
                      <a:endParaRPr b="1" sz="1000"/>
                    </a:p>
                  </a:txBody>
                  <a:tcPr marT="0" marB="0" marR="50800" marL="508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lnSpc>
                          <a:spcPct val="120000"/>
                        </a:lnSpc>
                        <a:spcBef>
                          <a:spcPts val="0"/>
                        </a:spcBef>
                        <a:spcAft>
                          <a:spcPts val="0"/>
                        </a:spcAft>
                        <a:buNone/>
                      </a:pPr>
                      <a:r>
                        <a:rPr b="1" lang="es-CO" sz="1000">
                          <a:solidFill>
                            <a:srgbClr val="FF0000"/>
                          </a:solidFill>
                        </a:rPr>
                        <a:t>RF 02</a:t>
                      </a:r>
                      <a:endParaRPr b="1" sz="1000">
                        <a:solidFill>
                          <a:srgbClr val="FF0000"/>
                        </a:solidFill>
                      </a:endParaRPr>
                    </a:p>
                  </a:txBody>
                  <a:tcPr marT="0" marB="0" marR="50800" marL="508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52925">
                <a:tc>
                  <a:txBody>
                    <a:bodyPr/>
                    <a:lstStyle/>
                    <a:p>
                      <a:pPr indent="0" lvl="0" marL="0" rtl="0" algn="l">
                        <a:lnSpc>
                          <a:spcPct val="120000"/>
                        </a:lnSpc>
                        <a:spcBef>
                          <a:spcPts val="0"/>
                        </a:spcBef>
                        <a:spcAft>
                          <a:spcPts val="0"/>
                        </a:spcAft>
                        <a:buNone/>
                      </a:pPr>
                      <a:r>
                        <a:rPr b="1" lang="es-CO" sz="1000"/>
                        <a:t>Nombre del Requerimiento: </a:t>
                      </a:r>
                      <a:endParaRPr b="1" sz="1000"/>
                    </a:p>
                  </a:txBody>
                  <a:tcPr marT="0" marB="0" marR="50800" marL="508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s-CO" sz="1000">
                          <a:solidFill>
                            <a:srgbClr val="202124"/>
                          </a:solidFill>
                          <a:highlight>
                            <a:srgbClr val="F1C232"/>
                          </a:highlight>
                        </a:rPr>
                        <a:t>Recuperar contraseña</a:t>
                      </a:r>
                      <a:endParaRPr b="1" sz="1000">
                        <a:highlight>
                          <a:srgbClr val="F1C232"/>
                        </a:highlight>
                      </a:endParaRPr>
                    </a:p>
                  </a:txBody>
                  <a:tcPr marT="0" marB="0" marR="50800" marL="508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52925">
                <a:tc>
                  <a:txBody>
                    <a:bodyPr/>
                    <a:lstStyle/>
                    <a:p>
                      <a:pPr indent="0" lvl="0" marL="0" rtl="0" algn="l">
                        <a:lnSpc>
                          <a:spcPct val="120000"/>
                        </a:lnSpc>
                        <a:spcBef>
                          <a:spcPts val="0"/>
                        </a:spcBef>
                        <a:spcAft>
                          <a:spcPts val="0"/>
                        </a:spcAft>
                        <a:buNone/>
                      </a:pPr>
                      <a:r>
                        <a:rPr b="1" lang="es-CO" sz="1000"/>
                        <a:t>Características: </a:t>
                      </a:r>
                      <a:endParaRPr b="1" sz="1000"/>
                    </a:p>
                  </a:txBody>
                  <a:tcPr marT="0" marB="0" marR="50800" marL="508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just">
                        <a:lnSpc>
                          <a:spcPct val="120000"/>
                        </a:lnSpc>
                        <a:spcBef>
                          <a:spcPts val="0"/>
                        </a:spcBef>
                        <a:spcAft>
                          <a:spcPts val="0"/>
                        </a:spcAft>
                        <a:buNone/>
                      </a:pPr>
                      <a:r>
                        <a:rPr lang="es-CO" sz="1000"/>
                        <a:t>Almacenar datos</a:t>
                      </a:r>
                      <a:endParaRPr sz="1000"/>
                    </a:p>
                    <a:p>
                      <a:pPr indent="0" lvl="0" marL="0" rtl="0" algn="just">
                        <a:lnSpc>
                          <a:spcPct val="120000"/>
                        </a:lnSpc>
                        <a:spcBef>
                          <a:spcPts val="0"/>
                        </a:spcBef>
                        <a:spcAft>
                          <a:spcPts val="0"/>
                        </a:spcAft>
                        <a:buNone/>
                      </a:pPr>
                      <a:r>
                        <a:rPr lang="es-CO" sz="1000"/>
                        <a:t>Contactar al cliente</a:t>
                      </a:r>
                      <a:endParaRPr sz="1000"/>
                    </a:p>
                  </a:txBody>
                  <a:tcPr marT="0" marB="0" marR="50800" marL="508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532475">
                <a:tc>
                  <a:txBody>
                    <a:bodyPr/>
                    <a:lstStyle/>
                    <a:p>
                      <a:pPr indent="0" lvl="0" marL="0" rtl="0" algn="l">
                        <a:lnSpc>
                          <a:spcPct val="120000"/>
                        </a:lnSpc>
                        <a:spcBef>
                          <a:spcPts val="0"/>
                        </a:spcBef>
                        <a:spcAft>
                          <a:spcPts val="0"/>
                        </a:spcAft>
                        <a:buNone/>
                      </a:pPr>
                      <a:r>
                        <a:rPr b="1" lang="es-CO" sz="1000"/>
                        <a:t>Descripción del requerimiento:</a:t>
                      </a:r>
                      <a:r>
                        <a:rPr b="1" i="1" lang="es-CO" sz="1000"/>
                        <a:t> </a:t>
                      </a:r>
                      <a:endParaRPr b="1" i="1" sz="1000"/>
                    </a:p>
                  </a:txBody>
                  <a:tcPr marT="0" marB="0" marR="50800" marL="508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s-CO" sz="1000">
                          <a:highlight>
                            <a:srgbClr val="FFFFFF"/>
                          </a:highlight>
                        </a:rPr>
                        <a:t>El sistema debe almacenar los datos del cliente, para luego contactarlo ya sea a través de correo electrónico, </a:t>
                      </a:r>
                      <a:endParaRPr sz="1000">
                        <a:highlight>
                          <a:srgbClr val="FFFFFF"/>
                        </a:highlight>
                      </a:endParaRPr>
                    </a:p>
                    <a:p>
                      <a:pPr indent="0" lvl="0" marL="0" rtl="0" algn="l">
                        <a:spcBef>
                          <a:spcPts val="0"/>
                        </a:spcBef>
                        <a:spcAft>
                          <a:spcPts val="0"/>
                        </a:spcAft>
                        <a:buNone/>
                      </a:pPr>
                      <a:r>
                        <a:rPr lang="es-CO" sz="1000">
                          <a:highlight>
                            <a:srgbClr val="FFFFFF"/>
                          </a:highlight>
                        </a:rPr>
                        <a:t>mensajes de texto, o cualquier otro medio, para informarle sobre el estado del servicio, fechas de entrega, y cualquier otra información relevante.</a:t>
                      </a:r>
                      <a:endParaRPr b="1" sz="1000"/>
                    </a:p>
                  </a:txBody>
                  <a:tcPr marT="0" marB="0" marR="50800" marL="508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532475">
                <a:tc>
                  <a:txBody>
                    <a:bodyPr/>
                    <a:lstStyle/>
                    <a:p>
                      <a:pPr indent="0" lvl="0" marL="0" rtl="0" algn="l">
                        <a:spcBef>
                          <a:spcPts val="0"/>
                        </a:spcBef>
                        <a:spcAft>
                          <a:spcPts val="0"/>
                        </a:spcAft>
                        <a:buNone/>
                      </a:pPr>
                      <a:r>
                        <a:rPr b="1" lang="es-CO" sz="1000"/>
                        <a:t>Requerimiento NO funcional</a:t>
                      </a:r>
                      <a:endParaRPr b="1" sz="1000"/>
                    </a:p>
                  </a:txBody>
                  <a:tcPr marT="0" marB="0" marR="50800" marL="508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lstStyle/>
                    <a:p>
                      <a:pPr indent="-292100" lvl="0" marL="457200" rtl="0" algn="l">
                        <a:spcBef>
                          <a:spcPts val="0"/>
                        </a:spcBef>
                        <a:spcAft>
                          <a:spcPts val="0"/>
                        </a:spcAft>
                        <a:buSzPts val="1000"/>
                        <a:buChar char="●"/>
                      </a:pPr>
                      <a:r>
                        <a:rPr lang="es-CO" sz="1000"/>
                        <a:t>RNF 02</a:t>
                      </a:r>
                      <a:endParaRPr sz="1000"/>
                    </a:p>
                    <a:p>
                      <a:pPr indent="-292100" lvl="0" marL="457200" rtl="0" algn="l">
                        <a:spcBef>
                          <a:spcPts val="0"/>
                        </a:spcBef>
                        <a:spcAft>
                          <a:spcPts val="0"/>
                        </a:spcAft>
                        <a:buSzPts val="1000"/>
                        <a:buChar char="●"/>
                      </a:pPr>
                      <a:r>
                        <a:rPr lang="es-CO" sz="1000"/>
                        <a:t>RNF 04</a:t>
                      </a:r>
                      <a:endParaRPr sz="1000"/>
                    </a:p>
                    <a:p>
                      <a:pPr indent="-292100" lvl="0" marL="457200" rtl="0" algn="l">
                        <a:spcBef>
                          <a:spcPts val="0"/>
                        </a:spcBef>
                        <a:spcAft>
                          <a:spcPts val="0"/>
                        </a:spcAft>
                        <a:buSzPts val="1000"/>
                        <a:buChar char="●"/>
                      </a:pPr>
                      <a:r>
                        <a:rPr lang="es-CO" sz="1000"/>
                        <a:t>RNF 05</a:t>
                      </a:r>
                      <a:endParaRPr sz="1000"/>
                    </a:p>
                    <a:p>
                      <a:pPr indent="-292100" lvl="0" marL="457200" rtl="0" algn="l">
                        <a:spcBef>
                          <a:spcPts val="0"/>
                        </a:spcBef>
                        <a:spcAft>
                          <a:spcPts val="0"/>
                        </a:spcAft>
                        <a:buSzPts val="1000"/>
                        <a:buChar char="●"/>
                      </a:pPr>
                      <a:r>
                        <a:rPr lang="es-CO" sz="1000"/>
                        <a:t>RNF 09</a:t>
                      </a:r>
                      <a:endParaRPr sz="1000"/>
                    </a:p>
                    <a:p>
                      <a:pPr indent="-292100" lvl="0" marL="457200" rtl="0" algn="l">
                        <a:spcBef>
                          <a:spcPts val="0"/>
                        </a:spcBef>
                        <a:spcAft>
                          <a:spcPts val="0"/>
                        </a:spcAft>
                        <a:buSzPts val="1000"/>
                        <a:buChar char="●"/>
                      </a:pPr>
                      <a:r>
                        <a:rPr lang="es-CO" sz="1000"/>
                        <a:t>RNF 10</a:t>
                      </a:r>
                      <a:endParaRPr sz="1000">
                        <a:highlight>
                          <a:srgbClr val="FFFFFF"/>
                        </a:highlight>
                      </a:endParaRPr>
                    </a:p>
                  </a:txBody>
                  <a:tcPr marT="0" marB="0" marR="50800" marL="508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92700">
                <a:tc gridSpan="2">
                  <a:txBody>
                    <a:bodyPr/>
                    <a:lstStyle/>
                    <a:p>
                      <a:pPr indent="0" lvl="0" marL="0" rtl="0" algn="l">
                        <a:lnSpc>
                          <a:spcPct val="120000"/>
                        </a:lnSpc>
                        <a:spcBef>
                          <a:spcPts val="0"/>
                        </a:spcBef>
                        <a:spcAft>
                          <a:spcPts val="0"/>
                        </a:spcAft>
                        <a:buNone/>
                      </a:pPr>
                      <a:r>
                        <a:rPr b="1" lang="es-CO" sz="1000"/>
                        <a:t>Prioridad del requerimiento:     </a:t>
                      </a:r>
                      <a:endParaRPr b="1" sz="1000"/>
                    </a:p>
                    <a:p>
                      <a:pPr indent="0" lvl="0" marL="0" rtl="0" algn="l">
                        <a:lnSpc>
                          <a:spcPct val="120000"/>
                        </a:lnSpc>
                        <a:spcBef>
                          <a:spcPts val="0"/>
                        </a:spcBef>
                        <a:spcAft>
                          <a:spcPts val="0"/>
                        </a:spcAft>
                        <a:buNone/>
                      </a:pPr>
                      <a:r>
                        <a:rPr b="1" i="1" lang="es-CO" sz="1000">
                          <a:solidFill>
                            <a:srgbClr val="FF0000"/>
                          </a:solidFill>
                        </a:rPr>
                        <a:t>Alta	</a:t>
                      </a:r>
                      <a:endParaRPr b="1" i="1" sz="1000">
                        <a:solidFill>
                          <a:srgbClr val="FF0000"/>
                        </a:solidFill>
                      </a:endParaRPr>
                    </a:p>
                  </a:txBody>
                  <a:tcPr marT="0" marB="0" marR="50800" marL="50800">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hMerge="1"/>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graphicFrame>
        <p:nvGraphicFramePr>
          <p:cNvPr id="199" name="Google Shape;199;g1def1a0a9f1_0_12"/>
          <p:cNvGraphicFramePr/>
          <p:nvPr/>
        </p:nvGraphicFramePr>
        <p:xfrm>
          <a:off x="322900" y="2501550"/>
          <a:ext cx="3000000" cy="3000000"/>
        </p:xfrm>
        <a:graphic>
          <a:graphicData uri="http://schemas.openxmlformats.org/drawingml/2006/table">
            <a:tbl>
              <a:tblPr bandCol="1" bandRow="1">
                <a:noFill/>
                <a:tableStyleId>{D7B3187B-A603-420C-BDCA-CFA39A681762}</a:tableStyleId>
              </a:tblPr>
              <a:tblGrid>
                <a:gridCol w="1214750"/>
                <a:gridCol w="4193575"/>
              </a:tblGrid>
              <a:tr h="495300">
                <a:tc>
                  <a:txBody>
                    <a:bodyPr/>
                    <a:lstStyle/>
                    <a:p>
                      <a:pPr indent="-1270" lvl="0" marL="0" rtl="0" algn="l">
                        <a:spcBef>
                          <a:spcPts val="0"/>
                        </a:spcBef>
                        <a:spcAft>
                          <a:spcPts val="0"/>
                        </a:spcAft>
                        <a:buNone/>
                      </a:pPr>
                      <a:r>
                        <a:rPr b="1" lang="es-CO" sz="1000"/>
                        <a:t>Identificación del requerimiento: </a:t>
                      </a:r>
                      <a:endParaRPr sz="1000"/>
                    </a:p>
                  </a:txBody>
                  <a:tcPr marT="0" marB="0" marR="50800" marL="50800"/>
                </a:tc>
                <a:tc>
                  <a:txBody>
                    <a:bodyPr/>
                    <a:lstStyle/>
                    <a:p>
                      <a:pPr indent="-1270" lvl="0" marL="0" rtl="0" algn="l">
                        <a:spcBef>
                          <a:spcPts val="0"/>
                        </a:spcBef>
                        <a:spcAft>
                          <a:spcPts val="0"/>
                        </a:spcAft>
                        <a:buNone/>
                      </a:pPr>
                      <a:r>
                        <a:rPr lang="es-CO" sz="1000">
                          <a:solidFill>
                            <a:srgbClr val="FF0000"/>
                          </a:solidFill>
                        </a:rPr>
                        <a:t>RF 03</a:t>
                      </a:r>
                      <a:endParaRPr sz="1000">
                        <a:solidFill>
                          <a:srgbClr val="FF0000"/>
                        </a:solidFill>
                      </a:endParaRPr>
                    </a:p>
                  </a:txBody>
                  <a:tcPr marT="0" marB="0" marR="50800" marL="50800"/>
                </a:tc>
              </a:tr>
              <a:tr h="342900">
                <a:tc>
                  <a:txBody>
                    <a:bodyPr/>
                    <a:lstStyle/>
                    <a:p>
                      <a:pPr indent="-1270" lvl="0" marL="0" rtl="0" algn="l">
                        <a:spcBef>
                          <a:spcPts val="0"/>
                        </a:spcBef>
                        <a:spcAft>
                          <a:spcPts val="0"/>
                        </a:spcAft>
                        <a:buNone/>
                      </a:pPr>
                      <a:r>
                        <a:rPr b="1" lang="es-CO" sz="1000"/>
                        <a:t>Nombre del Requerimiento: </a:t>
                      </a:r>
                      <a:endParaRPr sz="1000"/>
                    </a:p>
                  </a:txBody>
                  <a:tcPr marT="0" marB="0" marR="50800" marL="50800"/>
                </a:tc>
                <a:tc>
                  <a:txBody>
                    <a:bodyPr/>
                    <a:lstStyle/>
                    <a:p>
                      <a:pPr indent="-1270" lvl="0" marL="0" rtl="0" algn="l">
                        <a:spcBef>
                          <a:spcPts val="0"/>
                        </a:spcBef>
                        <a:spcAft>
                          <a:spcPts val="0"/>
                        </a:spcAft>
                        <a:buNone/>
                      </a:pPr>
                      <a:r>
                        <a:rPr lang="es-CO" sz="1000">
                          <a:highlight>
                            <a:srgbClr val="F1C232"/>
                          </a:highlight>
                        </a:rPr>
                        <a:t>Administrar menú  de administrador</a:t>
                      </a:r>
                      <a:endParaRPr sz="1000">
                        <a:highlight>
                          <a:srgbClr val="F1C232"/>
                        </a:highlight>
                      </a:endParaRPr>
                    </a:p>
                  </a:txBody>
                  <a:tcPr marT="0" marB="0" marR="50800" marL="50800"/>
                </a:tc>
              </a:tr>
              <a:tr h="304800">
                <a:tc>
                  <a:txBody>
                    <a:bodyPr/>
                    <a:lstStyle/>
                    <a:p>
                      <a:pPr indent="-1270" lvl="0" marL="0" rtl="0" algn="l">
                        <a:spcBef>
                          <a:spcPts val="0"/>
                        </a:spcBef>
                        <a:spcAft>
                          <a:spcPts val="0"/>
                        </a:spcAft>
                        <a:buNone/>
                      </a:pPr>
                      <a:r>
                        <a:rPr b="1" lang="es-CO" sz="1000"/>
                        <a:t>Características: </a:t>
                      </a:r>
                      <a:endParaRPr sz="1000"/>
                    </a:p>
                  </a:txBody>
                  <a:tcPr marT="0" marB="0" marR="50800" marL="50800"/>
                </a:tc>
                <a:tc>
                  <a:txBody>
                    <a:bodyPr/>
                    <a:lstStyle/>
                    <a:p>
                      <a:pPr indent="-1270" lvl="0" marL="0" rtl="0" algn="just">
                        <a:spcBef>
                          <a:spcPts val="0"/>
                        </a:spcBef>
                        <a:spcAft>
                          <a:spcPts val="0"/>
                        </a:spcAft>
                        <a:buNone/>
                      </a:pPr>
                      <a:r>
                        <a:rPr lang="es-CO" sz="1000"/>
                        <a:t>administrar datos</a:t>
                      </a:r>
                      <a:endParaRPr sz="1000"/>
                    </a:p>
                  </a:txBody>
                  <a:tcPr marT="0" marB="0" marR="50800" marL="50800"/>
                </a:tc>
              </a:tr>
              <a:tr h="596900">
                <a:tc>
                  <a:txBody>
                    <a:bodyPr/>
                    <a:lstStyle/>
                    <a:p>
                      <a:pPr indent="-1270" lvl="0" marL="0" rtl="0" algn="l">
                        <a:spcBef>
                          <a:spcPts val="0"/>
                        </a:spcBef>
                        <a:spcAft>
                          <a:spcPts val="0"/>
                        </a:spcAft>
                        <a:buNone/>
                      </a:pPr>
                      <a:r>
                        <a:rPr b="1" lang="es-CO" sz="1000"/>
                        <a:t>Descripción del requerimiento:</a:t>
                      </a:r>
                      <a:r>
                        <a:rPr b="1" i="1" lang="es-CO" sz="1000"/>
                        <a:t> </a:t>
                      </a:r>
                      <a:endParaRPr sz="1000"/>
                    </a:p>
                  </a:txBody>
                  <a:tcPr marT="0" marB="0" marR="50800" marL="50800"/>
                </a:tc>
                <a:tc>
                  <a:txBody>
                    <a:bodyPr/>
                    <a:lstStyle/>
                    <a:p>
                      <a:pPr indent="-1270" lvl="0" marL="0" rtl="0" algn="just">
                        <a:spcBef>
                          <a:spcPts val="0"/>
                        </a:spcBef>
                        <a:spcAft>
                          <a:spcPts val="0"/>
                        </a:spcAft>
                        <a:buNone/>
                      </a:pPr>
                      <a:r>
                        <a:t/>
                      </a:r>
                      <a:endParaRPr sz="1000"/>
                    </a:p>
                    <a:p>
                      <a:pPr indent="-1270" lvl="0" marL="0" rtl="0" algn="just">
                        <a:spcBef>
                          <a:spcPts val="0"/>
                        </a:spcBef>
                        <a:spcAft>
                          <a:spcPts val="0"/>
                        </a:spcAft>
                        <a:buNone/>
                      </a:pPr>
                      <a:r>
                        <a:rPr lang="es-CO" sz="1000"/>
                        <a:t>el administrador podrá ver un menú al iniciar sesion donde pueda visualizar las acciones que puede realizar dentro del sistema</a:t>
                      </a:r>
                      <a:endParaRPr sz="1000"/>
                    </a:p>
                  </a:txBody>
                  <a:tcPr marT="0" marB="0" marR="50800" marL="50800"/>
                </a:tc>
              </a:tr>
              <a:tr h="596900">
                <a:tc>
                  <a:txBody>
                    <a:bodyPr/>
                    <a:lstStyle/>
                    <a:p>
                      <a:pPr indent="0" lvl="0" marL="0" rtl="0" algn="l">
                        <a:spcBef>
                          <a:spcPts val="0"/>
                        </a:spcBef>
                        <a:spcAft>
                          <a:spcPts val="0"/>
                        </a:spcAft>
                        <a:buNone/>
                      </a:pPr>
                      <a:r>
                        <a:rPr b="1" lang="es-CO" sz="1000"/>
                        <a:t>Requerimiento NO funcional</a:t>
                      </a:r>
                      <a:endParaRPr b="1" sz="1000"/>
                    </a:p>
                  </a:txBody>
                  <a:tcPr marT="0" marB="0" marR="50800" marL="50800"/>
                </a:tc>
                <a:tc>
                  <a:txBody>
                    <a:bodyPr/>
                    <a:lstStyle/>
                    <a:p>
                      <a:pPr indent="-292100" lvl="0" marL="457200" rtl="0" algn="l">
                        <a:spcBef>
                          <a:spcPts val="0"/>
                        </a:spcBef>
                        <a:spcAft>
                          <a:spcPts val="0"/>
                        </a:spcAft>
                        <a:buSzPts val="1000"/>
                        <a:buChar char="●"/>
                      </a:pPr>
                      <a:r>
                        <a:rPr lang="es-CO" sz="1000"/>
                        <a:t>RNF 02</a:t>
                      </a:r>
                      <a:endParaRPr sz="1000"/>
                    </a:p>
                    <a:p>
                      <a:pPr indent="-292100" lvl="0" marL="457200" rtl="0" algn="l">
                        <a:spcBef>
                          <a:spcPts val="0"/>
                        </a:spcBef>
                        <a:spcAft>
                          <a:spcPts val="0"/>
                        </a:spcAft>
                        <a:buSzPts val="1000"/>
                        <a:buChar char="●"/>
                      </a:pPr>
                      <a:r>
                        <a:rPr lang="es-CO" sz="1000"/>
                        <a:t>RNF 04</a:t>
                      </a:r>
                      <a:endParaRPr sz="1000"/>
                    </a:p>
                    <a:p>
                      <a:pPr indent="-292100" lvl="0" marL="457200" rtl="0" algn="l">
                        <a:spcBef>
                          <a:spcPts val="0"/>
                        </a:spcBef>
                        <a:spcAft>
                          <a:spcPts val="0"/>
                        </a:spcAft>
                        <a:buSzPts val="1000"/>
                        <a:buChar char="●"/>
                      </a:pPr>
                      <a:r>
                        <a:rPr lang="es-CO" sz="1000"/>
                        <a:t>RNF 05</a:t>
                      </a:r>
                      <a:endParaRPr sz="1000"/>
                    </a:p>
                    <a:p>
                      <a:pPr indent="-292100" lvl="0" marL="457200" rtl="0" algn="l">
                        <a:spcBef>
                          <a:spcPts val="0"/>
                        </a:spcBef>
                        <a:spcAft>
                          <a:spcPts val="0"/>
                        </a:spcAft>
                        <a:buSzPts val="1000"/>
                        <a:buChar char="●"/>
                      </a:pPr>
                      <a:r>
                        <a:rPr lang="es-CO" sz="1000"/>
                        <a:t>RNF 09</a:t>
                      </a:r>
                      <a:endParaRPr sz="1000"/>
                    </a:p>
                  </a:txBody>
                  <a:tcPr marT="0" marB="0" marR="50800" marL="50800"/>
                </a:tc>
              </a:tr>
              <a:tr h="622300">
                <a:tc gridSpan="2">
                  <a:txBody>
                    <a:bodyPr/>
                    <a:lstStyle/>
                    <a:p>
                      <a:pPr indent="-1270" lvl="0" marL="0" rtl="0" algn="l">
                        <a:spcBef>
                          <a:spcPts val="0"/>
                        </a:spcBef>
                        <a:spcAft>
                          <a:spcPts val="0"/>
                        </a:spcAft>
                        <a:buNone/>
                      </a:pPr>
                      <a:r>
                        <a:rPr b="1" lang="es-CO" sz="1000"/>
                        <a:t>Prioridad del requerimiento:     </a:t>
                      </a:r>
                      <a:endParaRPr sz="1000"/>
                    </a:p>
                    <a:p>
                      <a:pPr indent="-1270" lvl="0" marL="0" rtl="0" algn="l">
                        <a:spcBef>
                          <a:spcPts val="0"/>
                        </a:spcBef>
                        <a:spcAft>
                          <a:spcPts val="0"/>
                        </a:spcAft>
                        <a:buNone/>
                      </a:pPr>
                      <a:r>
                        <a:rPr i="1" lang="es-CO" sz="1000">
                          <a:solidFill>
                            <a:srgbClr val="FF0000"/>
                          </a:solidFill>
                        </a:rPr>
                        <a:t>Alta	</a:t>
                      </a:r>
                      <a:endParaRPr i="1" sz="1000">
                        <a:solidFill>
                          <a:srgbClr val="FF0000"/>
                        </a:solidFill>
                      </a:endParaRPr>
                    </a:p>
                  </a:txBody>
                  <a:tcPr marT="0" marB="0" marR="50800" marL="50800"/>
                </a:tc>
                <a:tc hMerge="1"/>
              </a:tr>
            </a:tbl>
          </a:graphicData>
        </a:graphic>
      </p:graphicFrame>
      <p:graphicFrame>
        <p:nvGraphicFramePr>
          <p:cNvPr id="200" name="Google Shape;200;g1def1a0a9f1_0_12"/>
          <p:cNvGraphicFramePr/>
          <p:nvPr/>
        </p:nvGraphicFramePr>
        <p:xfrm>
          <a:off x="5931400" y="2501550"/>
          <a:ext cx="3000000" cy="3000000"/>
        </p:xfrm>
        <a:graphic>
          <a:graphicData uri="http://schemas.openxmlformats.org/drawingml/2006/table">
            <a:tbl>
              <a:tblPr bandCol="1" bandRow="1">
                <a:noFill/>
                <a:tableStyleId>{D7B3187B-A603-420C-BDCA-CFA39A681762}</a:tableStyleId>
              </a:tblPr>
              <a:tblGrid>
                <a:gridCol w="1549400"/>
                <a:gridCol w="4545700"/>
              </a:tblGrid>
              <a:tr h="336200">
                <a:tc>
                  <a:txBody>
                    <a:bodyPr/>
                    <a:lstStyle/>
                    <a:p>
                      <a:pPr indent="-1270" lvl="0" marL="0" rtl="0" algn="l">
                        <a:spcBef>
                          <a:spcPts val="0"/>
                        </a:spcBef>
                        <a:spcAft>
                          <a:spcPts val="0"/>
                        </a:spcAft>
                        <a:buNone/>
                      </a:pPr>
                      <a:r>
                        <a:rPr b="1" lang="es-CO" sz="1000"/>
                        <a:t>Identificación del requerimiento: </a:t>
                      </a:r>
                      <a:endParaRPr sz="1000"/>
                    </a:p>
                  </a:txBody>
                  <a:tcPr marT="0" marB="0" marR="50800" marL="50800"/>
                </a:tc>
                <a:tc>
                  <a:txBody>
                    <a:bodyPr/>
                    <a:lstStyle/>
                    <a:p>
                      <a:pPr indent="-1270" lvl="0" marL="0" rtl="0" algn="l">
                        <a:spcBef>
                          <a:spcPts val="0"/>
                        </a:spcBef>
                        <a:spcAft>
                          <a:spcPts val="0"/>
                        </a:spcAft>
                        <a:buNone/>
                      </a:pPr>
                      <a:r>
                        <a:rPr lang="es-CO" sz="1000">
                          <a:solidFill>
                            <a:srgbClr val="FF0000"/>
                          </a:solidFill>
                        </a:rPr>
                        <a:t>RF 04</a:t>
                      </a:r>
                      <a:endParaRPr sz="1000">
                        <a:solidFill>
                          <a:srgbClr val="FF0000"/>
                        </a:solidFill>
                      </a:endParaRPr>
                    </a:p>
                  </a:txBody>
                  <a:tcPr marT="0" marB="0" marR="50800" marL="50800"/>
                </a:tc>
              </a:tr>
              <a:tr h="363050">
                <a:tc>
                  <a:txBody>
                    <a:bodyPr/>
                    <a:lstStyle/>
                    <a:p>
                      <a:pPr indent="-1270" lvl="0" marL="0" rtl="0" algn="l">
                        <a:spcBef>
                          <a:spcPts val="0"/>
                        </a:spcBef>
                        <a:spcAft>
                          <a:spcPts val="0"/>
                        </a:spcAft>
                        <a:buNone/>
                      </a:pPr>
                      <a:r>
                        <a:rPr b="1" lang="es-CO" sz="1000"/>
                        <a:t>Nombre del Requerimiento: </a:t>
                      </a:r>
                      <a:endParaRPr sz="1000"/>
                    </a:p>
                  </a:txBody>
                  <a:tcPr marT="0" marB="0" marR="50800" marL="50800"/>
                </a:tc>
                <a:tc>
                  <a:txBody>
                    <a:bodyPr/>
                    <a:lstStyle/>
                    <a:p>
                      <a:pPr indent="-1270" lvl="0" marL="0" rtl="0" algn="l">
                        <a:spcBef>
                          <a:spcPts val="0"/>
                        </a:spcBef>
                        <a:spcAft>
                          <a:spcPts val="0"/>
                        </a:spcAft>
                        <a:buNone/>
                      </a:pPr>
                      <a:r>
                        <a:rPr lang="es-CO" sz="1100">
                          <a:highlight>
                            <a:srgbClr val="F1C232"/>
                          </a:highlight>
                          <a:latin typeface="Calibri"/>
                          <a:ea typeface="Calibri"/>
                          <a:cs typeface="Calibri"/>
                          <a:sym typeface="Calibri"/>
                        </a:rPr>
                        <a:t>buscar y filtrar </a:t>
                      </a:r>
                      <a:endParaRPr sz="1000">
                        <a:highlight>
                          <a:srgbClr val="F1C232"/>
                        </a:highlight>
                      </a:endParaRPr>
                    </a:p>
                  </a:txBody>
                  <a:tcPr marT="0" marB="0" marR="50800" marL="50800"/>
                </a:tc>
              </a:tr>
              <a:tr h="322750">
                <a:tc>
                  <a:txBody>
                    <a:bodyPr/>
                    <a:lstStyle/>
                    <a:p>
                      <a:pPr indent="-1270" lvl="0" marL="0" rtl="0" algn="l">
                        <a:spcBef>
                          <a:spcPts val="0"/>
                        </a:spcBef>
                        <a:spcAft>
                          <a:spcPts val="0"/>
                        </a:spcAft>
                        <a:buNone/>
                      </a:pPr>
                      <a:r>
                        <a:rPr b="1" lang="es-CO" sz="1000"/>
                        <a:t>Características: </a:t>
                      </a:r>
                      <a:endParaRPr sz="1000"/>
                    </a:p>
                  </a:txBody>
                  <a:tcPr marT="0" marB="0" marR="50800" marL="50800"/>
                </a:tc>
                <a:tc>
                  <a:txBody>
                    <a:bodyPr/>
                    <a:lstStyle/>
                    <a:p>
                      <a:pPr indent="-1270" lvl="0" marL="0" rtl="0" algn="just">
                        <a:spcBef>
                          <a:spcPts val="0"/>
                        </a:spcBef>
                        <a:spcAft>
                          <a:spcPts val="0"/>
                        </a:spcAft>
                        <a:buNone/>
                      </a:pPr>
                      <a:r>
                        <a:rPr lang="es-CO" sz="1000"/>
                        <a:t>buscar y filtrar información en el sistema</a:t>
                      </a:r>
                      <a:endParaRPr sz="1000"/>
                    </a:p>
                  </a:txBody>
                  <a:tcPr marT="0" marB="0" marR="50800" marL="50800"/>
                </a:tc>
              </a:tr>
              <a:tr h="645450">
                <a:tc>
                  <a:txBody>
                    <a:bodyPr/>
                    <a:lstStyle/>
                    <a:p>
                      <a:pPr indent="-1270" lvl="0" marL="0" rtl="0" algn="l">
                        <a:spcBef>
                          <a:spcPts val="0"/>
                        </a:spcBef>
                        <a:spcAft>
                          <a:spcPts val="0"/>
                        </a:spcAft>
                        <a:buNone/>
                      </a:pPr>
                      <a:r>
                        <a:rPr b="1" lang="es-CO" sz="1000"/>
                        <a:t>Descripción del requerimiento:</a:t>
                      </a:r>
                      <a:r>
                        <a:rPr b="1" i="1" lang="es-CO" sz="1000"/>
                        <a:t> </a:t>
                      </a:r>
                      <a:endParaRPr sz="1000"/>
                    </a:p>
                  </a:txBody>
                  <a:tcPr marT="0" marB="0" marR="50800" marL="50800"/>
                </a:tc>
                <a:tc>
                  <a:txBody>
                    <a:bodyPr/>
                    <a:lstStyle/>
                    <a:p>
                      <a:pPr indent="-1270" lvl="0" marL="0" rtl="0" algn="just">
                        <a:spcBef>
                          <a:spcPts val="0"/>
                        </a:spcBef>
                        <a:spcAft>
                          <a:spcPts val="0"/>
                        </a:spcAft>
                        <a:buNone/>
                      </a:pPr>
                      <a:r>
                        <a:rPr lang="es-CO" sz="1000"/>
                        <a:t>el sistema debe permitir a los usuarios buscar y filtrar información específica en función  de criterios específicos</a:t>
                      </a:r>
                      <a:endParaRPr sz="1000"/>
                    </a:p>
                    <a:p>
                      <a:pPr indent="-1270" lvl="0" marL="0" rtl="0" algn="just">
                        <a:spcBef>
                          <a:spcPts val="0"/>
                        </a:spcBef>
                        <a:spcAft>
                          <a:spcPts val="0"/>
                        </a:spcAft>
                        <a:buNone/>
                      </a:pPr>
                      <a:r>
                        <a:t/>
                      </a:r>
                      <a:endParaRPr sz="1000">
                        <a:solidFill>
                          <a:srgbClr val="FF0000"/>
                        </a:solidFill>
                      </a:endParaRPr>
                    </a:p>
                  </a:txBody>
                  <a:tcPr marT="0" marB="0" marR="50800" marL="50800"/>
                </a:tc>
              </a:tr>
              <a:tr h="645450">
                <a:tc>
                  <a:txBody>
                    <a:bodyPr/>
                    <a:lstStyle/>
                    <a:p>
                      <a:pPr indent="0" lvl="0" marL="0" rtl="0" algn="l">
                        <a:spcBef>
                          <a:spcPts val="0"/>
                        </a:spcBef>
                        <a:spcAft>
                          <a:spcPts val="0"/>
                        </a:spcAft>
                        <a:buNone/>
                      </a:pPr>
                      <a:r>
                        <a:rPr b="1" lang="es-CO" sz="1000"/>
                        <a:t>Requerimiento NO funcional</a:t>
                      </a:r>
                      <a:endParaRPr b="1" sz="1000"/>
                    </a:p>
                  </a:txBody>
                  <a:tcPr marT="0" marB="0" marR="50800" marL="50800"/>
                </a:tc>
                <a:tc>
                  <a:txBody>
                    <a:bodyPr/>
                    <a:lstStyle/>
                    <a:p>
                      <a:pPr indent="-292100" lvl="0" marL="457200" rtl="0" algn="l">
                        <a:spcBef>
                          <a:spcPts val="0"/>
                        </a:spcBef>
                        <a:spcAft>
                          <a:spcPts val="0"/>
                        </a:spcAft>
                        <a:buSzPts val="1000"/>
                        <a:buChar char="●"/>
                      </a:pPr>
                      <a:r>
                        <a:rPr lang="es-CO" sz="1000"/>
                        <a:t>RNF 02</a:t>
                      </a:r>
                      <a:endParaRPr sz="1000"/>
                    </a:p>
                    <a:p>
                      <a:pPr indent="-292100" lvl="0" marL="457200" rtl="0" algn="l">
                        <a:spcBef>
                          <a:spcPts val="0"/>
                        </a:spcBef>
                        <a:spcAft>
                          <a:spcPts val="0"/>
                        </a:spcAft>
                        <a:buSzPts val="1000"/>
                        <a:buChar char="●"/>
                      </a:pPr>
                      <a:r>
                        <a:rPr lang="es-CO" sz="1000"/>
                        <a:t>RNF 04</a:t>
                      </a:r>
                      <a:endParaRPr sz="1000"/>
                    </a:p>
                    <a:p>
                      <a:pPr indent="-292100" lvl="0" marL="457200" rtl="0" algn="l">
                        <a:spcBef>
                          <a:spcPts val="0"/>
                        </a:spcBef>
                        <a:spcAft>
                          <a:spcPts val="0"/>
                        </a:spcAft>
                        <a:buSzPts val="1000"/>
                        <a:buChar char="●"/>
                      </a:pPr>
                      <a:r>
                        <a:rPr lang="es-CO" sz="1000"/>
                        <a:t>RNF 05</a:t>
                      </a:r>
                      <a:endParaRPr sz="1000"/>
                    </a:p>
                    <a:p>
                      <a:pPr indent="-292100" lvl="0" marL="457200" rtl="0" algn="l">
                        <a:spcBef>
                          <a:spcPts val="0"/>
                        </a:spcBef>
                        <a:spcAft>
                          <a:spcPts val="0"/>
                        </a:spcAft>
                        <a:buSzPts val="1000"/>
                        <a:buChar char="●"/>
                      </a:pPr>
                      <a:r>
                        <a:rPr lang="es-CO" sz="1000"/>
                        <a:t>RNF 09</a:t>
                      </a:r>
                      <a:endParaRPr sz="1000"/>
                    </a:p>
                  </a:txBody>
                  <a:tcPr marT="0" marB="0" marR="50800" marL="50800"/>
                </a:tc>
              </a:tr>
              <a:tr h="658900">
                <a:tc gridSpan="2">
                  <a:txBody>
                    <a:bodyPr/>
                    <a:lstStyle/>
                    <a:p>
                      <a:pPr indent="-1270" lvl="0" marL="0" rtl="0" algn="l">
                        <a:spcBef>
                          <a:spcPts val="0"/>
                        </a:spcBef>
                        <a:spcAft>
                          <a:spcPts val="0"/>
                        </a:spcAft>
                        <a:buNone/>
                      </a:pPr>
                      <a:r>
                        <a:rPr b="1" lang="es-CO" sz="1000"/>
                        <a:t>Prioridad del requerimiento:     </a:t>
                      </a:r>
                      <a:endParaRPr sz="1000"/>
                    </a:p>
                    <a:p>
                      <a:pPr indent="-1270" lvl="0" marL="0" rtl="0" algn="l">
                        <a:spcBef>
                          <a:spcPts val="0"/>
                        </a:spcBef>
                        <a:spcAft>
                          <a:spcPts val="0"/>
                        </a:spcAft>
                        <a:buNone/>
                      </a:pPr>
                      <a:r>
                        <a:rPr i="1" lang="es-CO" sz="1000">
                          <a:solidFill>
                            <a:srgbClr val="FF0000"/>
                          </a:solidFill>
                        </a:rPr>
                        <a:t>Alta	</a:t>
                      </a:r>
                      <a:endParaRPr i="1" sz="1000">
                        <a:solidFill>
                          <a:srgbClr val="FF0000"/>
                        </a:solidFill>
                      </a:endParaRPr>
                    </a:p>
                  </a:txBody>
                  <a:tcPr marT="0" marB="0" marR="50800" marL="50800"/>
                </a:tc>
                <a:tc hMerge="1"/>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4" name="Shape 204"/>
        <p:cNvGrpSpPr/>
        <p:nvPr/>
      </p:nvGrpSpPr>
      <p:grpSpPr>
        <a:xfrm>
          <a:off x="0" y="0"/>
          <a:ext cx="0" cy="0"/>
          <a:chOff x="0" y="0"/>
          <a:chExt cx="0" cy="0"/>
        </a:xfrm>
      </p:grpSpPr>
      <p:sp>
        <p:nvSpPr>
          <p:cNvPr id="205" name="Google Shape;205;g1dea9c7c7f6_0_48"/>
          <p:cNvSpPr txBox="1"/>
          <p:nvPr/>
        </p:nvSpPr>
        <p:spPr>
          <a:xfrm>
            <a:off x="1639950" y="3058200"/>
            <a:ext cx="8912100" cy="7416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4400"/>
              <a:buFont typeface="Work Sans Medium"/>
              <a:buNone/>
            </a:pPr>
            <a:r>
              <a:rPr b="1" lang="es-CO" sz="4400">
                <a:solidFill>
                  <a:schemeClr val="lt1"/>
                </a:solidFill>
                <a:latin typeface="Work Sans"/>
                <a:ea typeface="Work Sans"/>
                <a:cs typeface="Work Sans"/>
                <a:sym typeface="Work Sans"/>
              </a:rPr>
              <a:t>Requerimientos no Funcionales</a:t>
            </a:r>
            <a:endParaRPr b="1"/>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graphicFrame>
        <p:nvGraphicFramePr>
          <p:cNvPr id="210" name="Google Shape;210;g1dea9c7c7f6_0_52"/>
          <p:cNvGraphicFramePr/>
          <p:nvPr/>
        </p:nvGraphicFramePr>
        <p:xfrm>
          <a:off x="1470800" y="1536475"/>
          <a:ext cx="3000000" cy="3000000"/>
        </p:xfrm>
        <a:graphic>
          <a:graphicData uri="http://schemas.openxmlformats.org/drawingml/2006/table">
            <a:tbl>
              <a:tblPr bandCol="1" bandRow="1">
                <a:noFill/>
                <a:tableStyleId>{48A430B0-28A7-4CB0-8714-F7F84B132693}</a:tableStyleId>
              </a:tblPr>
              <a:tblGrid>
                <a:gridCol w="2357075"/>
                <a:gridCol w="6402600"/>
              </a:tblGrid>
              <a:tr h="668475">
                <a:tc>
                  <a:txBody>
                    <a:bodyPr/>
                    <a:lstStyle/>
                    <a:p>
                      <a:pPr indent="-1270" lvl="0" marL="0" rtl="0" algn="l">
                        <a:spcBef>
                          <a:spcPts val="0"/>
                        </a:spcBef>
                        <a:spcAft>
                          <a:spcPts val="0"/>
                        </a:spcAft>
                        <a:buNone/>
                      </a:pPr>
                      <a:r>
                        <a:rPr b="1" lang="es-CO" sz="1000"/>
                        <a:t>Identificación del requerimiento: </a:t>
                      </a:r>
                      <a:endParaRPr sz="1000"/>
                    </a:p>
                  </a:txBody>
                  <a:tcPr marT="0" marB="0" marR="44450" marL="44450"/>
                </a:tc>
                <a:tc>
                  <a:txBody>
                    <a:bodyPr/>
                    <a:lstStyle/>
                    <a:p>
                      <a:pPr indent="-1270" lvl="0" marL="0" rtl="0" algn="l">
                        <a:spcBef>
                          <a:spcPts val="0"/>
                        </a:spcBef>
                        <a:spcAft>
                          <a:spcPts val="0"/>
                        </a:spcAft>
                        <a:buNone/>
                      </a:pPr>
                      <a:r>
                        <a:rPr lang="es-CO" sz="1000">
                          <a:solidFill>
                            <a:srgbClr val="FF0000"/>
                          </a:solidFill>
                        </a:rPr>
                        <a:t>RNF 01</a:t>
                      </a:r>
                      <a:endParaRPr sz="1000">
                        <a:solidFill>
                          <a:srgbClr val="FF0000"/>
                        </a:solidFill>
                      </a:endParaRPr>
                    </a:p>
                  </a:txBody>
                  <a:tcPr marT="0" marB="0" marR="44450" marL="44450"/>
                </a:tc>
              </a:tr>
              <a:tr h="417150">
                <a:tc>
                  <a:txBody>
                    <a:bodyPr/>
                    <a:lstStyle/>
                    <a:p>
                      <a:pPr indent="-1270" lvl="0" marL="0" rtl="0" algn="l">
                        <a:spcBef>
                          <a:spcPts val="0"/>
                        </a:spcBef>
                        <a:spcAft>
                          <a:spcPts val="0"/>
                        </a:spcAft>
                        <a:buNone/>
                      </a:pPr>
                      <a:r>
                        <a:rPr b="1" lang="es-CO" sz="1000"/>
                        <a:t>Nombre del Requerimiento: </a:t>
                      </a:r>
                      <a:endParaRPr sz="1000"/>
                    </a:p>
                  </a:txBody>
                  <a:tcPr marT="0" marB="0" marR="44450" marL="44450"/>
                </a:tc>
                <a:tc>
                  <a:txBody>
                    <a:bodyPr/>
                    <a:lstStyle/>
                    <a:p>
                      <a:pPr indent="-1270" lvl="0" marL="0" rtl="0" algn="l">
                        <a:spcBef>
                          <a:spcPts val="0"/>
                        </a:spcBef>
                        <a:spcAft>
                          <a:spcPts val="0"/>
                        </a:spcAft>
                        <a:buNone/>
                      </a:pPr>
                      <a:r>
                        <a:rPr lang="es-CO" sz="1100">
                          <a:latin typeface="Calibri"/>
                          <a:ea typeface="Calibri"/>
                          <a:cs typeface="Calibri"/>
                          <a:sym typeface="Calibri"/>
                        </a:rPr>
                        <a:t>Seguridad</a:t>
                      </a:r>
                      <a:endParaRPr sz="1000"/>
                    </a:p>
                  </a:txBody>
                  <a:tcPr marT="0" marB="0" marR="44450" marL="44450"/>
                </a:tc>
              </a:tr>
              <a:tr h="278125">
                <a:tc>
                  <a:txBody>
                    <a:bodyPr/>
                    <a:lstStyle/>
                    <a:p>
                      <a:pPr indent="-1270" lvl="0" marL="0" rtl="0" algn="l">
                        <a:spcBef>
                          <a:spcPts val="0"/>
                        </a:spcBef>
                        <a:spcAft>
                          <a:spcPts val="0"/>
                        </a:spcAft>
                        <a:buNone/>
                      </a:pPr>
                      <a:r>
                        <a:rPr b="1" lang="es-CO" sz="1000"/>
                        <a:t>Características: </a:t>
                      </a:r>
                      <a:endParaRPr sz="1000"/>
                    </a:p>
                  </a:txBody>
                  <a:tcPr marT="0" marB="0" marR="44450" marL="44450"/>
                </a:tc>
                <a:tc>
                  <a:txBody>
                    <a:bodyPr/>
                    <a:lstStyle/>
                    <a:p>
                      <a:pPr indent="-1270" lvl="0" marL="0" rtl="0" algn="just">
                        <a:spcBef>
                          <a:spcPts val="0"/>
                        </a:spcBef>
                        <a:spcAft>
                          <a:spcPts val="0"/>
                        </a:spcAft>
                        <a:buNone/>
                      </a:pPr>
                      <a:r>
                        <a:rPr lang="es-CO" sz="1000"/>
                        <a:t>Proteger</a:t>
                      </a:r>
                      <a:endParaRPr sz="1000"/>
                    </a:p>
                  </a:txBody>
                  <a:tcPr marT="0" marB="0" marR="44450" marL="44450"/>
                </a:tc>
              </a:tr>
              <a:tr h="556225">
                <a:tc>
                  <a:txBody>
                    <a:bodyPr/>
                    <a:lstStyle/>
                    <a:p>
                      <a:pPr indent="-1270" lvl="0" marL="0" rtl="0" algn="l">
                        <a:spcBef>
                          <a:spcPts val="0"/>
                        </a:spcBef>
                        <a:spcAft>
                          <a:spcPts val="0"/>
                        </a:spcAft>
                        <a:buNone/>
                      </a:pPr>
                      <a:r>
                        <a:rPr b="1" lang="es-CO" sz="1000"/>
                        <a:t>Descripción del requerimiento:</a:t>
                      </a:r>
                      <a:r>
                        <a:rPr b="1" i="1" lang="es-CO" sz="1000"/>
                        <a:t> </a:t>
                      </a:r>
                      <a:endParaRPr sz="1000"/>
                    </a:p>
                  </a:txBody>
                  <a:tcPr marT="0" marB="0" marR="44450" marL="44450"/>
                </a:tc>
                <a:tc>
                  <a:txBody>
                    <a:bodyPr/>
                    <a:lstStyle/>
                    <a:p>
                      <a:pPr indent="-1270" lvl="0" marL="0" rtl="0" algn="just">
                        <a:spcBef>
                          <a:spcPts val="0"/>
                        </a:spcBef>
                        <a:spcAft>
                          <a:spcPts val="0"/>
                        </a:spcAft>
                        <a:buNone/>
                      </a:pPr>
                      <a:r>
                        <a:rPr lang="es-CO" sz="1000"/>
                        <a:t>Se permitirá que la persona que lo ejecute, pueda garantizar la confidencialidad, integridad y disponibilidad de los datos.</a:t>
                      </a:r>
                      <a:endParaRPr sz="1000"/>
                    </a:p>
                    <a:p>
                      <a:pPr indent="-1270" lvl="0" marL="0" rtl="0" algn="just">
                        <a:spcBef>
                          <a:spcPts val="0"/>
                        </a:spcBef>
                        <a:spcAft>
                          <a:spcPts val="0"/>
                        </a:spcAft>
                        <a:buNone/>
                      </a:pPr>
                      <a:r>
                        <a:t/>
                      </a:r>
                      <a:endParaRPr sz="1000">
                        <a:solidFill>
                          <a:srgbClr val="FF0000"/>
                        </a:solidFill>
                      </a:endParaRPr>
                    </a:p>
                  </a:txBody>
                  <a:tcPr marT="0" marB="0" marR="44450" marL="44450"/>
                </a:tc>
              </a:tr>
              <a:tr h="340250">
                <a:tc gridSpan="2">
                  <a:txBody>
                    <a:bodyPr/>
                    <a:lstStyle/>
                    <a:p>
                      <a:pPr indent="-1270" lvl="0" marL="0" rtl="0" algn="l">
                        <a:spcBef>
                          <a:spcPts val="0"/>
                        </a:spcBef>
                        <a:spcAft>
                          <a:spcPts val="0"/>
                        </a:spcAft>
                        <a:buNone/>
                      </a:pPr>
                      <a:r>
                        <a:rPr b="1" lang="es-CO" sz="1000"/>
                        <a:t>Prioridad del requerimiento:     </a:t>
                      </a:r>
                      <a:endParaRPr sz="1000"/>
                    </a:p>
                    <a:p>
                      <a:pPr indent="-1270" lvl="0" marL="0" rtl="0" algn="l">
                        <a:spcBef>
                          <a:spcPts val="0"/>
                        </a:spcBef>
                        <a:spcAft>
                          <a:spcPts val="0"/>
                        </a:spcAft>
                        <a:buNone/>
                      </a:pPr>
                      <a:r>
                        <a:rPr i="1" lang="es-CO" sz="1000">
                          <a:solidFill>
                            <a:srgbClr val="FF0000"/>
                          </a:solidFill>
                        </a:rPr>
                        <a:t>Alta	</a:t>
                      </a:r>
                      <a:endParaRPr i="1" sz="1000">
                        <a:solidFill>
                          <a:srgbClr val="FF0000"/>
                        </a:solidFill>
                      </a:endParaRPr>
                    </a:p>
                  </a:txBody>
                  <a:tcPr marT="0" marB="0" marR="44450" marL="44450"/>
                </a:tc>
                <a:tc hMerge="1"/>
              </a:tr>
            </a:tbl>
          </a:graphicData>
        </a:graphic>
      </p:graphicFrame>
      <p:graphicFrame>
        <p:nvGraphicFramePr>
          <p:cNvPr id="211" name="Google Shape;211;g1dea9c7c7f6_0_52"/>
          <p:cNvGraphicFramePr/>
          <p:nvPr/>
        </p:nvGraphicFramePr>
        <p:xfrm>
          <a:off x="1470800" y="4123025"/>
          <a:ext cx="3000000" cy="3000000"/>
        </p:xfrm>
        <a:graphic>
          <a:graphicData uri="http://schemas.openxmlformats.org/drawingml/2006/table">
            <a:tbl>
              <a:tblPr bandCol="1" bandRow="1">
                <a:noFill/>
                <a:tableStyleId>{48A430B0-28A7-4CB0-8714-F7F84B132693}</a:tableStyleId>
              </a:tblPr>
              <a:tblGrid>
                <a:gridCol w="2357100"/>
                <a:gridCol w="6402575"/>
              </a:tblGrid>
              <a:tr h="439000">
                <a:tc>
                  <a:txBody>
                    <a:bodyPr/>
                    <a:lstStyle/>
                    <a:p>
                      <a:pPr indent="-1270" lvl="0" marL="0" rtl="0" algn="l">
                        <a:spcBef>
                          <a:spcPts val="0"/>
                        </a:spcBef>
                        <a:spcAft>
                          <a:spcPts val="0"/>
                        </a:spcAft>
                        <a:buNone/>
                      </a:pPr>
                      <a:r>
                        <a:rPr b="1" lang="es-CO" sz="1000"/>
                        <a:t>Identificación del requerimiento: </a:t>
                      </a:r>
                      <a:endParaRPr sz="1000"/>
                    </a:p>
                  </a:txBody>
                  <a:tcPr marT="0" marB="0" marR="44450" marL="44450"/>
                </a:tc>
                <a:tc>
                  <a:txBody>
                    <a:bodyPr/>
                    <a:lstStyle/>
                    <a:p>
                      <a:pPr indent="-1270" lvl="0" marL="0" rtl="0" algn="l">
                        <a:spcBef>
                          <a:spcPts val="0"/>
                        </a:spcBef>
                        <a:spcAft>
                          <a:spcPts val="0"/>
                        </a:spcAft>
                        <a:buNone/>
                      </a:pPr>
                      <a:r>
                        <a:rPr lang="es-CO" sz="1000">
                          <a:solidFill>
                            <a:srgbClr val="FF0000"/>
                          </a:solidFill>
                        </a:rPr>
                        <a:t>RNF 02</a:t>
                      </a:r>
                      <a:endParaRPr sz="1000">
                        <a:solidFill>
                          <a:srgbClr val="FF0000"/>
                        </a:solidFill>
                      </a:endParaRPr>
                    </a:p>
                  </a:txBody>
                  <a:tcPr marT="0" marB="0" marR="44450" marL="44450"/>
                </a:tc>
              </a:tr>
              <a:tr h="333975">
                <a:tc>
                  <a:txBody>
                    <a:bodyPr/>
                    <a:lstStyle/>
                    <a:p>
                      <a:pPr indent="-1270" lvl="0" marL="0" rtl="0" algn="l">
                        <a:spcBef>
                          <a:spcPts val="0"/>
                        </a:spcBef>
                        <a:spcAft>
                          <a:spcPts val="0"/>
                        </a:spcAft>
                        <a:buNone/>
                      </a:pPr>
                      <a:r>
                        <a:rPr b="1" lang="es-CO" sz="1000"/>
                        <a:t>Nombre del Requerimiento: </a:t>
                      </a:r>
                      <a:endParaRPr sz="1000"/>
                    </a:p>
                  </a:txBody>
                  <a:tcPr marT="0" marB="0" marR="44450" marL="44450"/>
                </a:tc>
                <a:tc>
                  <a:txBody>
                    <a:bodyPr/>
                    <a:lstStyle/>
                    <a:p>
                      <a:pPr indent="-1270" lvl="0" marL="0" rtl="0" algn="l">
                        <a:spcBef>
                          <a:spcPts val="0"/>
                        </a:spcBef>
                        <a:spcAft>
                          <a:spcPts val="0"/>
                        </a:spcAft>
                        <a:buNone/>
                      </a:pPr>
                      <a:r>
                        <a:rPr lang="es-CO" sz="1100">
                          <a:latin typeface="Calibri"/>
                          <a:ea typeface="Calibri"/>
                          <a:cs typeface="Calibri"/>
                          <a:sym typeface="Calibri"/>
                        </a:rPr>
                        <a:t>Rendimiento</a:t>
                      </a:r>
                      <a:endParaRPr sz="1000"/>
                    </a:p>
                  </a:txBody>
                  <a:tcPr marT="0" marB="0" marR="44450" marL="44450"/>
                </a:tc>
              </a:tr>
              <a:tr h="265825">
                <a:tc>
                  <a:txBody>
                    <a:bodyPr/>
                    <a:lstStyle/>
                    <a:p>
                      <a:pPr indent="-1270" lvl="0" marL="0" rtl="0" algn="l">
                        <a:spcBef>
                          <a:spcPts val="0"/>
                        </a:spcBef>
                        <a:spcAft>
                          <a:spcPts val="0"/>
                        </a:spcAft>
                        <a:buNone/>
                      </a:pPr>
                      <a:r>
                        <a:rPr b="1" lang="es-CO" sz="1000"/>
                        <a:t>Características: </a:t>
                      </a:r>
                      <a:endParaRPr sz="1000"/>
                    </a:p>
                  </a:txBody>
                  <a:tcPr marT="0" marB="0" marR="44450" marL="44450"/>
                </a:tc>
                <a:tc>
                  <a:txBody>
                    <a:bodyPr/>
                    <a:lstStyle/>
                    <a:p>
                      <a:pPr indent="-1270" lvl="0" marL="0" rtl="0" algn="just">
                        <a:spcBef>
                          <a:spcPts val="0"/>
                        </a:spcBef>
                        <a:spcAft>
                          <a:spcPts val="0"/>
                        </a:spcAft>
                        <a:buNone/>
                      </a:pPr>
                      <a:r>
                        <a:rPr lang="es-CO" sz="1000"/>
                        <a:t>Mejorar</a:t>
                      </a:r>
                      <a:endParaRPr sz="1000"/>
                    </a:p>
                  </a:txBody>
                  <a:tcPr marT="0" marB="0" marR="44450" marL="44450"/>
                </a:tc>
              </a:tr>
              <a:tr h="531600">
                <a:tc>
                  <a:txBody>
                    <a:bodyPr/>
                    <a:lstStyle/>
                    <a:p>
                      <a:pPr indent="-1270" lvl="0" marL="0" rtl="0" algn="l">
                        <a:spcBef>
                          <a:spcPts val="0"/>
                        </a:spcBef>
                        <a:spcAft>
                          <a:spcPts val="0"/>
                        </a:spcAft>
                        <a:buNone/>
                      </a:pPr>
                      <a:r>
                        <a:rPr b="1" lang="es-CO" sz="1000"/>
                        <a:t>Descripción del requerimiento:</a:t>
                      </a:r>
                      <a:r>
                        <a:rPr b="1" i="1" lang="es-CO" sz="1000"/>
                        <a:t> </a:t>
                      </a:r>
                      <a:endParaRPr sz="1000"/>
                    </a:p>
                  </a:txBody>
                  <a:tcPr marT="0" marB="0" marR="44450" marL="44450"/>
                </a:tc>
                <a:tc>
                  <a:txBody>
                    <a:bodyPr/>
                    <a:lstStyle/>
                    <a:p>
                      <a:pPr indent="-1270" lvl="0" marL="0" rtl="0" algn="just">
                        <a:spcBef>
                          <a:spcPts val="0"/>
                        </a:spcBef>
                        <a:spcAft>
                          <a:spcPts val="0"/>
                        </a:spcAft>
                        <a:buNone/>
                      </a:pPr>
                      <a:r>
                        <a:rPr lang="es-CO" sz="1000"/>
                        <a:t>El sistema debe ser capaz de procesar datos en un tiempo razonable y garantizar una respuesta rápida.</a:t>
                      </a:r>
                      <a:endParaRPr sz="1000"/>
                    </a:p>
                    <a:p>
                      <a:pPr indent="-1270" lvl="0" marL="0" rtl="0" algn="just">
                        <a:spcBef>
                          <a:spcPts val="0"/>
                        </a:spcBef>
                        <a:spcAft>
                          <a:spcPts val="0"/>
                        </a:spcAft>
                        <a:buNone/>
                      </a:pPr>
                      <a:r>
                        <a:t/>
                      </a:r>
                      <a:endParaRPr sz="1000">
                        <a:solidFill>
                          <a:srgbClr val="FF0000"/>
                        </a:solidFill>
                      </a:endParaRPr>
                    </a:p>
                  </a:txBody>
                  <a:tcPr marT="0" marB="0" marR="44450" marL="44450"/>
                </a:tc>
              </a:tr>
              <a:tr h="872100">
                <a:tc gridSpan="2">
                  <a:txBody>
                    <a:bodyPr/>
                    <a:lstStyle/>
                    <a:p>
                      <a:pPr indent="-1270" lvl="0" marL="0" rtl="0" algn="l">
                        <a:spcBef>
                          <a:spcPts val="0"/>
                        </a:spcBef>
                        <a:spcAft>
                          <a:spcPts val="0"/>
                        </a:spcAft>
                        <a:buNone/>
                      </a:pPr>
                      <a:r>
                        <a:rPr b="1" lang="es-CO" sz="1000"/>
                        <a:t>Prioridad del requerimiento:     </a:t>
                      </a:r>
                      <a:endParaRPr sz="1000"/>
                    </a:p>
                    <a:p>
                      <a:pPr indent="-1270" lvl="0" marL="0" rtl="0" algn="l">
                        <a:spcBef>
                          <a:spcPts val="0"/>
                        </a:spcBef>
                        <a:spcAft>
                          <a:spcPts val="0"/>
                        </a:spcAft>
                        <a:buNone/>
                      </a:pPr>
                      <a:r>
                        <a:rPr i="1" lang="es-CO" sz="1000">
                          <a:solidFill>
                            <a:srgbClr val="FF0000"/>
                          </a:solidFill>
                        </a:rPr>
                        <a:t>Alta	</a:t>
                      </a:r>
                      <a:endParaRPr i="1" sz="1000">
                        <a:solidFill>
                          <a:srgbClr val="FF0000"/>
                        </a:solidFill>
                      </a:endParaRPr>
                    </a:p>
                  </a:txBody>
                  <a:tcPr marT="0" marB="0" marR="44450" marL="44450"/>
                </a:tc>
                <a:tc hMerge="1"/>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1dea9c7c7f6_0_68"/>
          <p:cNvSpPr txBox="1"/>
          <p:nvPr/>
        </p:nvSpPr>
        <p:spPr>
          <a:xfrm>
            <a:off x="3937750" y="5680400"/>
            <a:ext cx="3746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900">
              <a:latin typeface="Calibri"/>
              <a:ea typeface="Calibri"/>
              <a:cs typeface="Calibri"/>
              <a:sym typeface="Calibri"/>
            </a:endParaRPr>
          </a:p>
        </p:txBody>
      </p:sp>
      <p:sp>
        <p:nvSpPr>
          <p:cNvPr id="217" name="Google Shape;217;g1dea9c7c7f6_0_68"/>
          <p:cNvSpPr txBox="1"/>
          <p:nvPr/>
        </p:nvSpPr>
        <p:spPr>
          <a:xfrm>
            <a:off x="4144475" y="3612725"/>
            <a:ext cx="3746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900">
              <a:latin typeface="Calibri"/>
              <a:ea typeface="Calibri"/>
              <a:cs typeface="Calibri"/>
              <a:sym typeface="Calibri"/>
            </a:endParaRPr>
          </a:p>
        </p:txBody>
      </p:sp>
      <p:graphicFrame>
        <p:nvGraphicFramePr>
          <p:cNvPr id="218" name="Google Shape;218;g1dea9c7c7f6_0_68"/>
          <p:cNvGraphicFramePr/>
          <p:nvPr/>
        </p:nvGraphicFramePr>
        <p:xfrm>
          <a:off x="1728625" y="1597750"/>
          <a:ext cx="3000000" cy="3000000"/>
        </p:xfrm>
        <a:graphic>
          <a:graphicData uri="http://schemas.openxmlformats.org/drawingml/2006/table">
            <a:tbl>
              <a:tblPr bandCol="1" bandRow="1">
                <a:noFill/>
                <a:tableStyleId>{48A430B0-28A7-4CB0-8714-F7F84B132693}</a:tableStyleId>
              </a:tblPr>
              <a:tblGrid>
                <a:gridCol w="2050275"/>
                <a:gridCol w="6540850"/>
              </a:tblGrid>
              <a:tr h="615525">
                <a:tc>
                  <a:txBody>
                    <a:bodyPr/>
                    <a:lstStyle/>
                    <a:p>
                      <a:pPr indent="-1270" lvl="0" marL="0" rtl="0" algn="l">
                        <a:spcBef>
                          <a:spcPts val="0"/>
                        </a:spcBef>
                        <a:spcAft>
                          <a:spcPts val="0"/>
                        </a:spcAft>
                        <a:buNone/>
                      </a:pPr>
                      <a:r>
                        <a:rPr b="1" lang="es-CO" sz="1000"/>
                        <a:t>Identificación del requerimiento: </a:t>
                      </a:r>
                      <a:endParaRPr sz="1000"/>
                    </a:p>
                  </a:txBody>
                  <a:tcPr marT="0" marB="0" marR="44450" marL="44450"/>
                </a:tc>
                <a:tc>
                  <a:txBody>
                    <a:bodyPr/>
                    <a:lstStyle/>
                    <a:p>
                      <a:pPr indent="-1270" lvl="0" marL="0" rtl="0" algn="l">
                        <a:spcBef>
                          <a:spcPts val="0"/>
                        </a:spcBef>
                        <a:spcAft>
                          <a:spcPts val="0"/>
                        </a:spcAft>
                        <a:buNone/>
                      </a:pPr>
                      <a:r>
                        <a:rPr lang="es-CO" sz="1000">
                          <a:solidFill>
                            <a:srgbClr val="FF0000"/>
                          </a:solidFill>
                        </a:rPr>
                        <a:t>RNF 04</a:t>
                      </a:r>
                      <a:endParaRPr sz="1000">
                        <a:solidFill>
                          <a:srgbClr val="FF0000"/>
                        </a:solidFill>
                      </a:endParaRPr>
                    </a:p>
                  </a:txBody>
                  <a:tcPr marT="0" marB="0" marR="44450" marL="44450"/>
                </a:tc>
              </a:tr>
              <a:tr h="404550">
                <a:tc>
                  <a:txBody>
                    <a:bodyPr/>
                    <a:lstStyle/>
                    <a:p>
                      <a:pPr indent="-1270" lvl="0" marL="0" rtl="0" algn="l">
                        <a:spcBef>
                          <a:spcPts val="0"/>
                        </a:spcBef>
                        <a:spcAft>
                          <a:spcPts val="0"/>
                        </a:spcAft>
                        <a:buNone/>
                      </a:pPr>
                      <a:r>
                        <a:rPr b="1" lang="es-CO" sz="1000"/>
                        <a:t>Nombre del Requerimiento: </a:t>
                      </a:r>
                      <a:endParaRPr sz="1000"/>
                    </a:p>
                  </a:txBody>
                  <a:tcPr marT="0" marB="0" marR="44450" marL="44450"/>
                </a:tc>
                <a:tc>
                  <a:txBody>
                    <a:bodyPr/>
                    <a:lstStyle/>
                    <a:p>
                      <a:pPr indent="-1270" lvl="0" marL="0" rtl="0" algn="l">
                        <a:spcBef>
                          <a:spcPts val="0"/>
                        </a:spcBef>
                        <a:spcAft>
                          <a:spcPts val="0"/>
                        </a:spcAft>
                        <a:buNone/>
                      </a:pPr>
                      <a:r>
                        <a:rPr lang="es-CO" sz="1100">
                          <a:latin typeface="Calibri"/>
                          <a:ea typeface="Calibri"/>
                          <a:cs typeface="Calibri"/>
                          <a:sym typeface="Calibri"/>
                        </a:rPr>
                        <a:t>Disponibilidad</a:t>
                      </a:r>
                      <a:endParaRPr sz="1000"/>
                    </a:p>
                  </a:txBody>
                  <a:tcPr marT="0" marB="0" marR="44450" marL="44450"/>
                </a:tc>
              </a:tr>
              <a:tr h="321975">
                <a:tc>
                  <a:txBody>
                    <a:bodyPr/>
                    <a:lstStyle/>
                    <a:p>
                      <a:pPr indent="-1270" lvl="0" marL="0" rtl="0" algn="l">
                        <a:spcBef>
                          <a:spcPts val="0"/>
                        </a:spcBef>
                        <a:spcAft>
                          <a:spcPts val="0"/>
                        </a:spcAft>
                        <a:buNone/>
                      </a:pPr>
                      <a:r>
                        <a:rPr b="1" lang="es-CO" sz="1000"/>
                        <a:t>Características: </a:t>
                      </a:r>
                      <a:endParaRPr sz="1000"/>
                    </a:p>
                  </a:txBody>
                  <a:tcPr marT="0" marB="0" marR="44450" marL="44450"/>
                </a:tc>
                <a:tc>
                  <a:txBody>
                    <a:bodyPr/>
                    <a:lstStyle/>
                    <a:p>
                      <a:pPr indent="-1270" lvl="0" marL="0" rtl="0" algn="just">
                        <a:spcBef>
                          <a:spcPts val="0"/>
                        </a:spcBef>
                        <a:spcAft>
                          <a:spcPts val="0"/>
                        </a:spcAft>
                        <a:buNone/>
                      </a:pPr>
                      <a:r>
                        <a:rPr lang="es-CO" sz="1000"/>
                        <a:t>Disponer el sistema los siete </a:t>
                      </a:r>
                      <a:r>
                        <a:rPr lang="es-CO" sz="1000"/>
                        <a:t>días</a:t>
                      </a:r>
                      <a:r>
                        <a:rPr lang="es-CO" sz="1000"/>
                        <a:t> de la semana</a:t>
                      </a:r>
                      <a:endParaRPr sz="1000"/>
                    </a:p>
                  </a:txBody>
                  <a:tcPr marT="0" marB="0" marR="44450" marL="44450"/>
                </a:tc>
              </a:tr>
              <a:tr h="643900">
                <a:tc>
                  <a:txBody>
                    <a:bodyPr/>
                    <a:lstStyle/>
                    <a:p>
                      <a:pPr indent="-1270" lvl="0" marL="0" rtl="0" algn="l">
                        <a:spcBef>
                          <a:spcPts val="0"/>
                        </a:spcBef>
                        <a:spcAft>
                          <a:spcPts val="0"/>
                        </a:spcAft>
                        <a:buNone/>
                      </a:pPr>
                      <a:r>
                        <a:rPr b="1" lang="es-CO" sz="1000"/>
                        <a:t>Descripción del requerimiento:</a:t>
                      </a:r>
                      <a:r>
                        <a:rPr b="1" i="1" lang="es-CO" sz="1000"/>
                        <a:t> </a:t>
                      </a:r>
                      <a:endParaRPr sz="1000"/>
                    </a:p>
                  </a:txBody>
                  <a:tcPr marT="0" marB="0" marR="44450" marL="44450"/>
                </a:tc>
                <a:tc>
                  <a:txBody>
                    <a:bodyPr/>
                    <a:lstStyle/>
                    <a:p>
                      <a:pPr indent="-1270" lvl="0" marL="0" rtl="0" algn="just">
                        <a:spcBef>
                          <a:spcPts val="0"/>
                        </a:spcBef>
                        <a:spcAft>
                          <a:spcPts val="0"/>
                        </a:spcAft>
                        <a:buNone/>
                      </a:pPr>
                      <a:r>
                        <a:t/>
                      </a:r>
                      <a:endParaRPr sz="1000"/>
                    </a:p>
                    <a:p>
                      <a:pPr indent="-1270" lvl="0" marL="0" rtl="0" algn="just">
                        <a:spcBef>
                          <a:spcPts val="0"/>
                        </a:spcBef>
                        <a:spcAft>
                          <a:spcPts val="0"/>
                        </a:spcAft>
                        <a:buNone/>
                      </a:pPr>
                      <a:r>
                        <a:rPr lang="es-CO" sz="1000"/>
                        <a:t>El software  debe estar disponible en todo momento y garantizar una alta disponibilidad incluso en caso de fallos del sistema.</a:t>
                      </a:r>
                      <a:endParaRPr sz="1000"/>
                    </a:p>
                  </a:txBody>
                  <a:tcPr marT="0" marB="0" marR="44450" marL="44450"/>
                </a:tc>
              </a:tr>
              <a:tr h="555400">
                <a:tc gridSpan="2">
                  <a:txBody>
                    <a:bodyPr/>
                    <a:lstStyle/>
                    <a:p>
                      <a:pPr indent="-1270" lvl="0" marL="0" rtl="0" algn="l">
                        <a:spcBef>
                          <a:spcPts val="0"/>
                        </a:spcBef>
                        <a:spcAft>
                          <a:spcPts val="0"/>
                        </a:spcAft>
                        <a:buNone/>
                      </a:pPr>
                      <a:r>
                        <a:rPr b="1" lang="es-CO" sz="1000"/>
                        <a:t>Prioridad del requerimiento:     </a:t>
                      </a:r>
                      <a:endParaRPr sz="1000"/>
                    </a:p>
                    <a:p>
                      <a:pPr indent="-1270" lvl="0" marL="0" rtl="0" algn="l">
                        <a:spcBef>
                          <a:spcPts val="0"/>
                        </a:spcBef>
                        <a:spcAft>
                          <a:spcPts val="0"/>
                        </a:spcAft>
                        <a:buNone/>
                      </a:pPr>
                      <a:r>
                        <a:rPr i="1" lang="es-CO" sz="1000">
                          <a:solidFill>
                            <a:srgbClr val="FF0000"/>
                          </a:solidFill>
                        </a:rPr>
                        <a:t>Alta	</a:t>
                      </a:r>
                      <a:endParaRPr i="1" sz="1000">
                        <a:solidFill>
                          <a:srgbClr val="FF0000"/>
                        </a:solidFill>
                      </a:endParaRPr>
                    </a:p>
                  </a:txBody>
                  <a:tcPr marT="0" marB="0" marR="44450" marL="44450"/>
                </a:tc>
                <a:tc hMerge="1"/>
              </a:tr>
            </a:tbl>
          </a:graphicData>
        </a:graphic>
      </p:graphicFrame>
      <p:sp>
        <p:nvSpPr>
          <p:cNvPr id="219" name="Google Shape;219;g1dea9c7c7f6_0_68"/>
          <p:cNvSpPr txBox="1"/>
          <p:nvPr/>
        </p:nvSpPr>
        <p:spPr>
          <a:xfrm>
            <a:off x="4296875" y="3765125"/>
            <a:ext cx="37461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900">
              <a:latin typeface="Calibri"/>
              <a:ea typeface="Calibri"/>
              <a:cs typeface="Calibri"/>
              <a:sym typeface="Calibri"/>
            </a:endParaRPr>
          </a:p>
        </p:txBody>
      </p:sp>
      <p:graphicFrame>
        <p:nvGraphicFramePr>
          <p:cNvPr id="220" name="Google Shape;220;g1dea9c7c7f6_0_68"/>
          <p:cNvGraphicFramePr/>
          <p:nvPr/>
        </p:nvGraphicFramePr>
        <p:xfrm>
          <a:off x="1728625" y="4387250"/>
          <a:ext cx="3000000" cy="3000000"/>
        </p:xfrm>
        <a:graphic>
          <a:graphicData uri="http://schemas.openxmlformats.org/drawingml/2006/table">
            <a:tbl>
              <a:tblPr bandCol="1" bandRow="1">
                <a:noFill/>
                <a:tableStyleId>{48A430B0-28A7-4CB0-8714-F7F84B132693}</a:tableStyleId>
              </a:tblPr>
              <a:tblGrid>
                <a:gridCol w="2050275"/>
                <a:gridCol w="6540850"/>
              </a:tblGrid>
              <a:tr h="386625">
                <a:tc>
                  <a:txBody>
                    <a:bodyPr/>
                    <a:lstStyle/>
                    <a:p>
                      <a:pPr indent="-1270" lvl="0" marL="0" rtl="0" algn="l">
                        <a:spcBef>
                          <a:spcPts val="0"/>
                        </a:spcBef>
                        <a:spcAft>
                          <a:spcPts val="0"/>
                        </a:spcAft>
                        <a:buNone/>
                      </a:pPr>
                      <a:r>
                        <a:rPr b="1" lang="es-CO" sz="1000"/>
                        <a:t>Identificación del requerimiento: </a:t>
                      </a:r>
                      <a:endParaRPr sz="1000"/>
                    </a:p>
                  </a:txBody>
                  <a:tcPr marT="0" marB="0" marR="44450" marL="44450"/>
                </a:tc>
                <a:tc>
                  <a:txBody>
                    <a:bodyPr/>
                    <a:lstStyle/>
                    <a:p>
                      <a:pPr indent="-1270" lvl="0" marL="0" rtl="0" algn="l">
                        <a:spcBef>
                          <a:spcPts val="0"/>
                        </a:spcBef>
                        <a:spcAft>
                          <a:spcPts val="0"/>
                        </a:spcAft>
                        <a:buNone/>
                      </a:pPr>
                      <a:r>
                        <a:rPr lang="es-CO" sz="1000">
                          <a:solidFill>
                            <a:srgbClr val="FF0000"/>
                          </a:solidFill>
                        </a:rPr>
                        <a:t>RNF 05</a:t>
                      </a:r>
                      <a:endParaRPr sz="1000">
                        <a:solidFill>
                          <a:srgbClr val="FF0000"/>
                        </a:solidFill>
                      </a:endParaRPr>
                    </a:p>
                  </a:txBody>
                  <a:tcPr marT="0" marB="0" marR="44450" marL="44450"/>
                </a:tc>
              </a:tr>
              <a:tr h="404550">
                <a:tc>
                  <a:txBody>
                    <a:bodyPr/>
                    <a:lstStyle/>
                    <a:p>
                      <a:pPr indent="-1270" lvl="0" marL="0" rtl="0" algn="l">
                        <a:spcBef>
                          <a:spcPts val="0"/>
                        </a:spcBef>
                        <a:spcAft>
                          <a:spcPts val="0"/>
                        </a:spcAft>
                        <a:buNone/>
                      </a:pPr>
                      <a:r>
                        <a:rPr b="1" lang="es-CO" sz="1000"/>
                        <a:t>Nombre del Requerimiento: </a:t>
                      </a:r>
                      <a:endParaRPr sz="1000"/>
                    </a:p>
                  </a:txBody>
                  <a:tcPr marT="0" marB="0" marR="44450" marL="44450"/>
                </a:tc>
                <a:tc>
                  <a:txBody>
                    <a:bodyPr/>
                    <a:lstStyle/>
                    <a:p>
                      <a:pPr indent="-1270" lvl="0" marL="0" rtl="0" algn="l">
                        <a:spcBef>
                          <a:spcPts val="0"/>
                        </a:spcBef>
                        <a:spcAft>
                          <a:spcPts val="0"/>
                        </a:spcAft>
                        <a:buNone/>
                      </a:pPr>
                      <a:r>
                        <a:rPr lang="es-CO" sz="1100">
                          <a:latin typeface="Calibri"/>
                          <a:ea typeface="Calibri"/>
                          <a:cs typeface="Calibri"/>
                          <a:sym typeface="Calibri"/>
                        </a:rPr>
                        <a:t>Portabilidad</a:t>
                      </a:r>
                      <a:endParaRPr sz="1000"/>
                    </a:p>
                  </a:txBody>
                  <a:tcPr marT="0" marB="0" marR="44450" marL="44450"/>
                </a:tc>
              </a:tr>
              <a:tr h="321975">
                <a:tc>
                  <a:txBody>
                    <a:bodyPr/>
                    <a:lstStyle/>
                    <a:p>
                      <a:pPr indent="-1270" lvl="0" marL="0" rtl="0" algn="l">
                        <a:spcBef>
                          <a:spcPts val="0"/>
                        </a:spcBef>
                        <a:spcAft>
                          <a:spcPts val="0"/>
                        </a:spcAft>
                        <a:buNone/>
                      </a:pPr>
                      <a:r>
                        <a:rPr b="1" lang="es-CO" sz="1000"/>
                        <a:t>Características: </a:t>
                      </a:r>
                      <a:endParaRPr sz="1000"/>
                    </a:p>
                  </a:txBody>
                  <a:tcPr marT="0" marB="0" marR="44450" marL="44450"/>
                </a:tc>
                <a:tc>
                  <a:txBody>
                    <a:bodyPr/>
                    <a:lstStyle/>
                    <a:p>
                      <a:pPr indent="-1270" lvl="0" marL="0" rtl="0" algn="just">
                        <a:spcBef>
                          <a:spcPts val="0"/>
                        </a:spcBef>
                        <a:spcAft>
                          <a:spcPts val="0"/>
                        </a:spcAft>
                        <a:buNone/>
                      </a:pPr>
                      <a:r>
                        <a:rPr lang="es-CO" sz="1000"/>
                        <a:t>Facilidad</a:t>
                      </a:r>
                      <a:endParaRPr sz="1000"/>
                    </a:p>
                  </a:txBody>
                  <a:tcPr marT="0" marB="0" marR="44450" marL="44450"/>
                </a:tc>
              </a:tr>
              <a:tr h="643900">
                <a:tc>
                  <a:txBody>
                    <a:bodyPr/>
                    <a:lstStyle/>
                    <a:p>
                      <a:pPr indent="-1270" lvl="0" marL="0" rtl="0" algn="l">
                        <a:spcBef>
                          <a:spcPts val="0"/>
                        </a:spcBef>
                        <a:spcAft>
                          <a:spcPts val="0"/>
                        </a:spcAft>
                        <a:buNone/>
                      </a:pPr>
                      <a:r>
                        <a:rPr b="1" lang="es-CO" sz="1000"/>
                        <a:t>Descripción del requerimiento:</a:t>
                      </a:r>
                      <a:r>
                        <a:rPr b="1" i="1" lang="es-CO" sz="1000"/>
                        <a:t> </a:t>
                      </a:r>
                      <a:endParaRPr sz="1000"/>
                    </a:p>
                  </a:txBody>
                  <a:tcPr marT="0" marB="0" marR="44450" marL="44450"/>
                </a:tc>
                <a:tc>
                  <a:txBody>
                    <a:bodyPr/>
                    <a:lstStyle/>
                    <a:p>
                      <a:pPr indent="-1270" lvl="0" marL="0" rtl="0" algn="just">
                        <a:spcBef>
                          <a:spcPts val="0"/>
                        </a:spcBef>
                        <a:spcAft>
                          <a:spcPts val="0"/>
                        </a:spcAft>
                        <a:buNone/>
                      </a:pPr>
                      <a:r>
                        <a:rPr lang="es-CO" sz="1000"/>
                        <a:t> El software debe ser fácil de instalar, configurar y utilizar en diferentes entornos de hadware y software.</a:t>
                      </a:r>
                      <a:endParaRPr sz="1000">
                        <a:solidFill>
                          <a:srgbClr val="FF0000"/>
                        </a:solidFill>
                      </a:endParaRPr>
                    </a:p>
                  </a:txBody>
                  <a:tcPr marT="0" marB="0" marR="44450" marL="44450"/>
                </a:tc>
              </a:tr>
              <a:tr h="555400">
                <a:tc gridSpan="2">
                  <a:txBody>
                    <a:bodyPr/>
                    <a:lstStyle/>
                    <a:p>
                      <a:pPr indent="-1270" lvl="0" marL="0" rtl="0" algn="l">
                        <a:spcBef>
                          <a:spcPts val="0"/>
                        </a:spcBef>
                        <a:spcAft>
                          <a:spcPts val="0"/>
                        </a:spcAft>
                        <a:buNone/>
                      </a:pPr>
                      <a:r>
                        <a:rPr b="1" lang="es-CO" sz="1000"/>
                        <a:t>Prioridad del requerimiento:     </a:t>
                      </a:r>
                      <a:endParaRPr sz="1000"/>
                    </a:p>
                    <a:p>
                      <a:pPr indent="-1270" lvl="0" marL="0" rtl="0" algn="l">
                        <a:spcBef>
                          <a:spcPts val="0"/>
                        </a:spcBef>
                        <a:spcAft>
                          <a:spcPts val="0"/>
                        </a:spcAft>
                        <a:buNone/>
                      </a:pPr>
                      <a:r>
                        <a:rPr i="1" lang="es-CO" sz="1000">
                          <a:solidFill>
                            <a:srgbClr val="FF0000"/>
                          </a:solidFill>
                        </a:rPr>
                        <a:t>Alta	</a:t>
                      </a:r>
                      <a:endParaRPr i="1" sz="1000">
                        <a:solidFill>
                          <a:srgbClr val="FF0000"/>
                        </a:solidFill>
                      </a:endParaRPr>
                    </a:p>
                  </a:txBody>
                  <a:tcPr marT="0" marB="0" marR="44450" marL="44450"/>
                </a:tc>
                <a:tc hMerge="1"/>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222492006ff_0_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s-CO">
                <a:solidFill>
                  <a:schemeClr val="lt1"/>
                </a:solidFill>
              </a:rPr>
              <a:t>Historias de usuario</a:t>
            </a:r>
            <a:endParaRPr b="1">
              <a:solidFill>
                <a:schemeClr val="lt1"/>
              </a:solidFill>
            </a:endParaRPr>
          </a:p>
        </p:txBody>
      </p:sp>
      <p:sp>
        <p:nvSpPr>
          <p:cNvPr id="227" name="Google Shape;227;g222492006ff_0_5"/>
          <p:cNvSpPr txBox="1"/>
          <p:nvPr/>
        </p:nvSpPr>
        <p:spPr>
          <a:xfrm>
            <a:off x="2543175" y="3448050"/>
            <a:ext cx="6639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u="sng">
                <a:solidFill>
                  <a:schemeClr val="hlink"/>
                </a:solidFill>
                <a:hlinkClick r:id="rId3"/>
              </a:rPr>
              <a:t>https://docs.google.com/spreadsheets/d/1JJaNG67HQd5rm0n0vDxdP_Q6bLuHDf1q/edit?usp=sharing&amp;ouid=107821580703546242061&amp;rtpof=true&amp;sd=true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222492006ff_0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s-CO">
                <a:solidFill>
                  <a:schemeClr val="lt1"/>
                </a:solidFill>
                <a:highlight>
                  <a:srgbClr val="38AA00"/>
                </a:highlight>
              </a:rPr>
              <a:t>MOCKUPS</a:t>
            </a:r>
            <a:endParaRPr b="1">
              <a:solidFill>
                <a:schemeClr val="lt1"/>
              </a:solidFill>
              <a:highlight>
                <a:srgbClr val="38AA00"/>
              </a:highlight>
            </a:endParaRPr>
          </a:p>
        </p:txBody>
      </p:sp>
      <p:pic>
        <p:nvPicPr>
          <p:cNvPr id="234" name="Google Shape;234;g222492006ff_0_0"/>
          <p:cNvPicPr preferRelativeResize="0"/>
          <p:nvPr/>
        </p:nvPicPr>
        <p:blipFill>
          <a:blip r:embed="rId3">
            <a:alphaModFix/>
          </a:blip>
          <a:stretch>
            <a:fillRect/>
          </a:stretch>
        </p:blipFill>
        <p:spPr>
          <a:xfrm>
            <a:off x="2122538" y="1690825"/>
            <a:ext cx="7946916" cy="4862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
          <p:cNvSpPr txBox="1"/>
          <p:nvPr/>
        </p:nvSpPr>
        <p:spPr>
          <a:xfrm>
            <a:off x="1026775" y="630575"/>
            <a:ext cx="10311900" cy="5254800"/>
          </a:xfrm>
          <a:prstGeom prst="rect">
            <a:avLst/>
          </a:prstGeom>
          <a:noFill/>
          <a:ln>
            <a:noFill/>
          </a:ln>
        </p:spPr>
        <p:txBody>
          <a:bodyPr anchorCtr="0" anchor="t" bIns="45700" lIns="91425" spcFirstLastPara="1" rIns="91425" wrap="square" tIns="45700">
            <a:spAutoFit/>
          </a:bodyPr>
          <a:lstStyle/>
          <a:p>
            <a:pPr indent="0" lvl="0" marL="0" rtl="0" algn="l">
              <a:lnSpc>
                <a:spcPct val="95000"/>
              </a:lnSpc>
              <a:spcBef>
                <a:spcPts val="1200"/>
              </a:spcBef>
              <a:spcAft>
                <a:spcPts val="0"/>
              </a:spcAft>
              <a:buClr>
                <a:schemeClr val="dk1"/>
              </a:buClr>
              <a:buSzPts val="605"/>
              <a:buFont typeface="Arial"/>
              <a:buNone/>
            </a:pPr>
            <a:r>
              <a:rPr b="1" lang="es-CO" sz="4424">
                <a:solidFill>
                  <a:schemeClr val="dk1"/>
                </a:solidFill>
              </a:rPr>
              <a:t> </a:t>
            </a:r>
            <a:r>
              <a:rPr b="1" lang="es-CO" sz="4424">
                <a:solidFill>
                  <a:schemeClr val="dk1"/>
                </a:solidFill>
              </a:rPr>
              <a:t>                            NovaTech</a:t>
            </a:r>
            <a:endParaRPr sz="7200">
              <a:solidFill>
                <a:schemeClr val="dk1"/>
              </a:solidFill>
              <a:latin typeface="Work Sans Light"/>
              <a:ea typeface="Work Sans Light"/>
              <a:cs typeface="Work Sans Light"/>
              <a:sym typeface="Work Sans Light"/>
            </a:endParaRPr>
          </a:p>
          <a:p>
            <a:pPr indent="0" lvl="0" marL="0" rtl="0" algn="l">
              <a:lnSpc>
                <a:spcPct val="115000"/>
              </a:lnSpc>
              <a:spcBef>
                <a:spcPts val="1200"/>
              </a:spcBef>
              <a:spcAft>
                <a:spcPts val="0"/>
              </a:spcAft>
              <a:buClr>
                <a:schemeClr val="dk1"/>
              </a:buClr>
              <a:buSzPts val="1100"/>
              <a:buFont typeface="Arial"/>
              <a:buNone/>
            </a:pPr>
            <a:r>
              <a:rPr lang="es-CO" sz="2700">
                <a:solidFill>
                  <a:schemeClr val="dk1"/>
                </a:solidFill>
              </a:rPr>
              <a:t>Es una empresa dedicada al soporte técnico.</a:t>
            </a:r>
            <a:endParaRPr sz="27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2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s-CO" sz="2700">
                <a:solidFill>
                  <a:schemeClr val="dk1"/>
                </a:solidFill>
              </a:rPr>
              <a:t>A raíz de la actividad de recolección de información realizada en la empresa Tecnik Store, la problemática que se identificó en este entorno fue que no se lleva un seguimiento de los aparatos electrónicos en reparación ni del stock de partes de hardware que posee en el punto de reparación.</a:t>
            </a:r>
            <a:endParaRPr sz="27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t/>
            </a:r>
            <a:endParaRPr sz="3600">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1df9c7616c9_0_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b="1" lang="es-CO">
                <a:solidFill>
                  <a:schemeClr val="lt1"/>
                </a:solidFill>
                <a:highlight>
                  <a:srgbClr val="38AA00"/>
                </a:highlight>
              </a:rPr>
              <a:t>MOCKUPS</a:t>
            </a:r>
            <a:endParaRPr/>
          </a:p>
        </p:txBody>
      </p:sp>
      <p:pic>
        <p:nvPicPr>
          <p:cNvPr id="241" name="Google Shape;241;g1df9c7616c9_0_6"/>
          <p:cNvPicPr preferRelativeResize="0"/>
          <p:nvPr/>
        </p:nvPicPr>
        <p:blipFill>
          <a:blip r:embed="rId3">
            <a:alphaModFix/>
          </a:blip>
          <a:stretch>
            <a:fillRect/>
          </a:stretch>
        </p:blipFill>
        <p:spPr>
          <a:xfrm>
            <a:off x="1049200" y="1690825"/>
            <a:ext cx="8324976" cy="48623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g1e41bc6d4e8_0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s-CO">
                <a:solidFill>
                  <a:schemeClr val="lt1"/>
                </a:solidFill>
              </a:rPr>
              <a:t>Ficha Técnica</a:t>
            </a:r>
            <a:endParaRPr b="1">
              <a:solidFill>
                <a:schemeClr val="lt1"/>
              </a:solidFill>
            </a:endParaRPr>
          </a:p>
        </p:txBody>
      </p:sp>
      <p:pic>
        <p:nvPicPr>
          <p:cNvPr id="248" name="Google Shape;248;g1e41bc6d4e8_0_0"/>
          <p:cNvPicPr preferRelativeResize="0"/>
          <p:nvPr/>
        </p:nvPicPr>
        <p:blipFill>
          <a:blip r:embed="rId3">
            <a:alphaModFix/>
          </a:blip>
          <a:stretch>
            <a:fillRect/>
          </a:stretch>
        </p:blipFill>
        <p:spPr>
          <a:xfrm>
            <a:off x="580100" y="1690825"/>
            <a:ext cx="7042061" cy="4862375"/>
          </a:xfrm>
          <a:prstGeom prst="rect">
            <a:avLst/>
          </a:prstGeom>
          <a:noFill/>
          <a:ln>
            <a:noFill/>
          </a:ln>
        </p:spPr>
      </p:pic>
      <p:sp>
        <p:nvSpPr>
          <p:cNvPr id="249" name="Google Shape;249;g1e41bc6d4e8_0_0"/>
          <p:cNvSpPr txBox="1"/>
          <p:nvPr/>
        </p:nvSpPr>
        <p:spPr>
          <a:xfrm>
            <a:off x="7093975" y="2566225"/>
            <a:ext cx="4173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a:t>https://docs.google.com/document/d/1UmsYvdfAgG9EHbpQ17IdprKU8cUv-v8J/edit?usp=sharing&amp;ouid=110914866096200724269&amp;rtpof=true&amp;sd=true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g1e41bc6d4e8_0_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s-CO">
                <a:solidFill>
                  <a:schemeClr val="lt1"/>
                </a:solidFill>
              </a:rPr>
              <a:t>Casos de uso </a:t>
            </a:r>
            <a:endParaRPr b="1">
              <a:solidFill>
                <a:schemeClr val="lt1"/>
              </a:solidFill>
            </a:endParaRPr>
          </a:p>
        </p:txBody>
      </p:sp>
      <p:pic>
        <p:nvPicPr>
          <p:cNvPr id="256" name="Google Shape;256;g1e41bc6d4e8_0_5"/>
          <p:cNvPicPr preferRelativeResize="0"/>
          <p:nvPr/>
        </p:nvPicPr>
        <p:blipFill>
          <a:blip r:embed="rId3">
            <a:alphaModFix/>
          </a:blip>
          <a:stretch>
            <a:fillRect/>
          </a:stretch>
        </p:blipFill>
        <p:spPr>
          <a:xfrm>
            <a:off x="2433750" y="1640275"/>
            <a:ext cx="6582657" cy="48623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g1e41bc6d4e8_0_1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s-CO">
                <a:solidFill>
                  <a:schemeClr val="lt1"/>
                </a:solidFill>
              </a:rPr>
              <a:t>Modelo Entidad Relación</a:t>
            </a:r>
            <a:endParaRPr b="1">
              <a:solidFill>
                <a:schemeClr val="lt1"/>
              </a:solidFill>
            </a:endParaRPr>
          </a:p>
        </p:txBody>
      </p:sp>
      <p:pic>
        <p:nvPicPr>
          <p:cNvPr id="263" name="Google Shape;263;g1e41bc6d4e8_0_10"/>
          <p:cNvPicPr preferRelativeResize="0"/>
          <p:nvPr/>
        </p:nvPicPr>
        <p:blipFill>
          <a:blip r:embed="rId3">
            <a:alphaModFix/>
          </a:blip>
          <a:stretch>
            <a:fillRect/>
          </a:stretch>
        </p:blipFill>
        <p:spPr>
          <a:xfrm>
            <a:off x="1342050" y="1480875"/>
            <a:ext cx="8588149" cy="53370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g1e41e7bd55b_1_0"/>
          <p:cNvSpPr txBox="1"/>
          <p:nvPr>
            <p:ph type="title"/>
          </p:nvPr>
        </p:nvSpPr>
        <p:spPr>
          <a:xfrm>
            <a:off x="764450" y="237200"/>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s-CO">
                <a:solidFill>
                  <a:schemeClr val="lt1"/>
                </a:solidFill>
              </a:rPr>
              <a:t>Normalización</a:t>
            </a:r>
            <a:endParaRPr b="1">
              <a:solidFill>
                <a:schemeClr val="lt1"/>
              </a:solidFill>
            </a:endParaRPr>
          </a:p>
        </p:txBody>
      </p:sp>
      <p:pic>
        <p:nvPicPr>
          <p:cNvPr id="270" name="Google Shape;270;g1e41e7bd55b_1_0"/>
          <p:cNvPicPr preferRelativeResize="0"/>
          <p:nvPr/>
        </p:nvPicPr>
        <p:blipFill>
          <a:blip r:embed="rId3">
            <a:alphaModFix/>
          </a:blip>
          <a:stretch>
            <a:fillRect/>
          </a:stretch>
        </p:blipFill>
        <p:spPr>
          <a:xfrm>
            <a:off x="1125800" y="1690825"/>
            <a:ext cx="10485256" cy="4862375"/>
          </a:xfrm>
          <a:prstGeom prst="rect">
            <a:avLst/>
          </a:prstGeom>
          <a:noFill/>
          <a:ln>
            <a:noFill/>
          </a:ln>
        </p:spPr>
      </p:pic>
      <p:sp>
        <p:nvSpPr>
          <p:cNvPr id="271" name="Google Shape;271;g1e41e7bd55b_1_0"/>
          <p:cNvSpPr txBox="1"/>
          <p:nvPr/>
        </p:nvSpPr>
        <p:spPr>
          <a:xfrm>
            <a:off x="2345000" y="6415550"/>
            <a:ext cx="7211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a:latin typeface="Calibri"/>
                <a:ea typeface="Calibri"/>
                <a:cs typeface="Calibri"/>
                <a:sym typeface="Calibri"/>
              </a:rPr>
              <a:t>https://docs.google.com/spreadsheets/d/1tcr21ajxEX_bn3HcuDywGF6ut2ioKcgv/edit?usp=sharing&amp;ouid=110914866096200724269&amp;rtpof=true&amp;sd=true</a:t>
            </a:r>
            <a:endParaRPr>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1e41bc6d4e8_0_1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s-CO">
                <a:solidFill>
                  <a:schemeClr val="lt1"/>
                </a:solidFill>
              </a:rPr>
              <a:t>Modelo Relacional</a:t>
            </a:r>
            <a:endParaRPr b="1">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g1e41bc6d4e8_0_2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s-CO">
                <a:solidFill>
                  <a:schemeClr val="lt1"/>
                </a:solidFill>
              </a:rPr>
              <a:t>Diccionario de Datos</a:t>
            </a:r>
            <a:endParaRPr b="1">
              <a:solidFill>
                <a:schemeClr val="lt1"/>
              </a:solidFill>
            </a:endParaRPr>
          </a:p>
        </p:txBody>
      </p:sp>
      <p:pic>
        <p:nvPicPr>
          <p:cNvPr id="284" name="Google Shape;284;g1e41bc6d4e8_0_24"/>
          <p:cNvPicPr preferRelativeResize="0"/>
          <p:nvPr/>
        </p:nvPicPr>
        <p:blipFill>
          <a:blip r:embed="rId3">
            <a:alphaModFix/>
          </a:blip>
          <a:stretch>
            <a:fillRect/>
          </a:stretch>
        </p:blipFill>
        <p:spPr>
          <a:xfrm>
            <a:off x="264325" y="1634850"/>
            <a:ext cx="6567112" cy="4862375"/>
          </a:xfrm>
          <a:prstGeom prst="rect">
            <a:avLst/>
          </a:prstGeom>
          <a:noFill/>
          <a:ln>
            <a:noFill/>
          </a:ln>
        </p:spPr>
      </p:pic>
      <p:pic>
        <p:nvPicPr>
          <p:cNvPr id="285" name="Google Shape;285;g1e41bc6d4e8_0_24"/>
          <p:cNvPicPr preferRelativeResize="0"/>
          <p:nvPr/>
        </p:nvPicPr>
        <p:blipFill>
          <a:blip r:embed="rId4">
            <a:alphaModFix/>
          </a:blip>
          <a:stretch>
            <a:fillRect/>
          </a:stretch>
        </p:blipFill>
        <p:spPr>
          <a:xfrm>
            <a:off x="6787875" y="2494025"/>
            <a:ext cx="5055776" cy="37362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g1e41bc6d4e8_1_5"/>
          <p:cNvPicPr preferRelativeResize="0"/>
          <p:nvPr/>
        </p:nvPicPr>
        <p:blipFill>
          <a:blip r:embed="rId3">
            <a:alphaModFix/>
          </a:blip>
          <a:stretch>
            <a:fillRect/>
          </a:stretch>
        </p:blipFill>
        <p:spPr>
          <a:xfrm>
            <a:off x="243375" y="1598275"/>
            <a:ext cx="6719701" cy="5009351"/>
          </a:xfrm>
          <a:prstGeom prst="rect">
            <a:avLst/>
          </a:prstGeom>
          <a:noFill/>
          <a:ln>
            <a:noFill/>
          </a:ln>
        </p:spPr>
      </p:pic>
      <p:pic>
        <p:nvPicPr>
          <p:cNvPr id="292" name="Google Shape;292;g1e41bc6d4e8_1_5"/>
          <p:cNvPicPr preferRelativeResize="0"/>
          <p:nvPr/>
        </p:nvPicPr>
        <p:blipFill>
          <a:blip r:embed="rId4">
            <a:alphaModFix/>
          </a:blip>
          <a:stretch>
            <a:fillRect/>
          </a:stretch>
        </p:blipFill>
        <p:spPr>
          <a:xfrm>
            <a:off x="6710525" y="2290375"/>
            <a:ext cx="4926601" cy="40728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g1e41bc6d4e8_1_13"/>
          <p:cNvPicPr preferRelativeResize="0"/>
          <p:nvPr/>
        </p:nvPicPr>
        <p:blipFill>
          <a:blip r:embed="rId3">
            <a:alphaModFix/>
          </a:blip>
          <a:stretch>
            <a:fillRect/>
          </a:stretch>
        </p:blipFill>
        <p:spPr>
          <a:xfrm>
            <a:off x="579300" y="1841725"/>
            <a:ext cx="5502049" cy="48638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g1e41bc6d4e8_0_29"/>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s-CO">
                <a:solidFill>
                  <a:schemeClr val="lt1"/>
                </a:solidFill>
              </a:rPr>
              <a:t>Diagrama de clases </a:t>
            </a:r>
            <a:endParaRPr b="1">
              <a:solidFill>
                <a:schemeClr val="lt1"/>
              </a:solidFill>
            </a:endParaRPr>
          </a:p>
        </p:txBody>
      </p:sp>
      <p:pic>
        <p:nvPicPr>
          <p:cNvPr id="305" name="Google Shape;305;g1e41bc6d4e8_0_29"/>
          <p:cNvPicPr preferRelativeResize="0"/>
          <p:nvPr/>
        </p:nvPicPr>
        <p:blipFill>
          <a:blip r:embed="rId3">
            <a:alphaModFix/>
          </a:blip>
          <a:stretch>
            <a:fillRect/>
          </a:stretch>
        </p:blipFill>
        <p:spPr>
          <a:xfrm>
            <a:off x="1294725" y="1591325"/>
            <a:ext cx="8716849" cy="51290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g1dfe4af6712_0_0"/>
          <p:cNvSpPr txBox="1"/>
          <p:nvPr/>
        </p:nvSpPr>
        <p:spPr>
          <a:xfrm>
            <a:off x="3561625" y="1079850"/>
            <a:ext cx="6270600" cy="431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s-CO" sz="2100">
                <a:solidFill>
                  <a:srgbClr val="202124"/>
                </a:solidFill>
                <a:highlight>
                  <a:schemeClr val="lt1"/>
                </a:highlight>
                <a:latin typeface="Roboto"/>
                <a:ea typeface="Roboto"/>
                <a:cs typeface="Roboto"/>
                <a:sym typeface="Roboto"/>
              </a:rPr>
              <a:t>Para lograr este objetivo, se requiere una interfaz de usuario intuitiva y fácil de usar que permita al personal autorizado ver y realizar cambios en sus servicios, La interfaz debe proporcionar acceso a información crítica, como los registros de servicio, la información de clientes, entre otros.</a:t>
            </a:r>
            <a:endParaRPr sz="2100">
              <a:solidFill>
                <a:srgbClr val="202124"/>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None/>
            </a:pPr>
            <a:r>
              <a:t/>
            </a:r>
            <a:endParaRPr sz="2100">
              <a:solidFill>
                <a:srgbClr val="202124"/>
              </a:solidFill>
              <a:highlight>
                <a:schemeClr val="lt1"/>
              </a:highlight>
              <a:latin typeface="Roboto"/>
              <a:ea typeface="Roboto"/>
              <a:cs typeface="Roboto"/>
              <a:sym typeface="Roboto"/>
            </a:endParaRPr>
          </a:p>
          <a:p>
            <a:pPr indent="0" lvl="0" marL="0" rtl="0" algn="l">
              <a:lnSpc>
                <a:spcPct val="115000"/>
              </a:lnSpc>
              <a:spcBef>
                <a:spcPts val="1200"/>
              </a:spcBef>
              <a:spcAft>
                <a:spcPts val="0"/>
              </a:spcAft>
              <a:buNone/>
            </a:pPr>
            <a:r>
              <a:rPr lang="es-CO" sz="2100">
                <a:solidFill>
                  <a:srgbClr val="202124"/>
                </a:solidFill>
                <a:highlight>
                  <a:schemeClr val="lt1"/>
                </a:highlight>
                <a:latin typeface="Roboto"/>
                <a:ea typeface="Roboto"/>
                <a:cs typeface="Roboto"/>
                <a:sym typeface="Roboto"/>
              </a:rPr>
              <a:t>al personal autorizado y tener un control efectivo sobre sus servicios.</a:t>
            </a:r>
            <a:endParaRPr sz="2100">
              <a:solidFill>
                <a:srgbClr val="202124"/>
              </a:solidFill>
              <a:highlight>
                <a:schemeClr val="lt1"/>
              </a:highlight>
              <a:latin typeface="Roboto"/>
              <a:ea typeface="Roboto"/>
              <a:cs typeface="Roboto"/>
              <a:sym typeface="Roboto"/>
            </a:endParaRPr>
          </a:p>
          <a:p>
            <a:pPr indent="0" lvl="0" marL="0" rtl="0" algn="l">
              <a:lnSpc>
                <a:spcPct val="115000"/>
              </a:lnSpc>
              <a:spcBef>
                <a:spcPts val="1200"/>
              </a:spcBef>
              <a:spcAft>
                <a:spcPts val="1200"/>
              </a:spcAft>
              <a:buNone/>
            </a:pPr>
            <a:r>
              <a:t/>
            </a:r>
            <a:endParaRPr sz="2100">
              <a:solidFill>
                <a:srgbClr val="202124"/>
              </a:solidFill>
              <a:highlight>
                <a:schemeClr val="lt1"/>
              </a:highlight>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1e41bc6d4e8_0_39"/>
          <p:cNvSpPr txBox="1"/>
          <p:nvPr>
            <p:ph type="title"/>
          </p:nvPr>
        </p:nvSpPr>
        <p:spPr>
          <a:xfrm>
            <a:off x="2354475" y="1794200"/>
            <a:ext cx="7993800" cy="13257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Clr>
                <a:schemeClr val="dk1"/>
              </a:buClr>
              <a:buSzPts val="990"/>
              <a:buFont typeface="Arial"/>
              <a:buNone/>
            </a:pPr>
            <a:r>
              <a:rPr b="1" lang="es-CO"/>
              <a:t>ENTREGABLES CUARTO TRIMESTRE</a:t>
            </a:r>
            <a:endParaRPr b="1"/>
          </a:p>
          <a:p>
            <a:pPr indent="0" lvl="0" marL="0" rtl="0" algn="l">
              <a:spcBef>
                <a:spcPts val="0"/>
              </a:spcBef>
              <a:spcAft>
                <a:spcPts val="0"/>
              </a:spcAft>
              <a:buClr>
                <a:schemeClr val="dk1"/>
              </a:buClr>
              <a:buSzPts val="990"/>
              <a:buFont typeface="Arial"/>
              <a:buNone/>
            </a:pPr>
            <a:r>
              <a:t/>
            </a:r>
            <a:endParaRPr b="1"/>
          </a:p>
          <a:p>
            <a:pPr indent="0" lvl="0" marL="0" rtl="0" algn="l">
              <a:spcBef>
                <a:spcPts val="0"/>
              </a:spcBef>
              <a:spcAft>
                <a:spcPts val="0"/>
              </a:spcAft>
              <a:buClr>
                <a:schemeClr val="dk1"/>
              </a:buClr>
              <a:buSzPts val="990"/>
              <a:buFont typeface="Arial"/>
              <a:buNone/>
            </a:pPr>
            <a:r>
              <a:rPr b="1" lang="es-CO"/>
              <a:t>TECNIK STORE</a:t>
            </a:r>
            <a:endParaRPr b="1"/>
          </a:p>
        </p:txBody>
      </p:sp>
      <p:sp>
        <p:nvSpPr>
          <p:cNvPr id="312" name="Google Shape;312;g1e41bc6d4e8_0_39"/>
          <p:cNvSpPr txBox="1"/>
          <p:nvPr/>
        </p:nvSpPr>
        <p:spPr>
          <a:xfrm>
            <a:off x="2704475" y="3800750"/>
            <a:ext cx="7440600" cy="215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275"/>
              <a:buNone/>
            </a:pPr>
            <a:r>
              <a:rPr b="1" lang="es-CO" sz="1500">
                <a:solidFill>
                  <a:srgbClr val="233A44"/>
                </a:solidFill>
              </a:rPr>
              <a:t>Integrantes: </a:t>
            </a:r>
            <a:endParaRPr b="1" sz="1500">
              <a:solidFill>
                <a:srgbClr val="233A44"/>
              </a:solidFill>
            </a:endParaRPr>
          </a:p>
          <a:p>
            <a:pPr indent="0" lvl="0" marL="0" rtl="0" algn="l">
              <a:lnSpc>
                <a:spcPct val="115000"/>
              </a:lnSpc>
              <a:spcBef>
                <a:spcPts val="0"/>
              </a:spcBef>
              <a:spcAft>
                <a:spcPts val="0"/>
              </a:spcAft>
              <a:buSzPts val="275"/>
              <a:buNone/>
            </a:pPr>
            <a:r>
              <a:rPr b="1" lang="es-CO" sz="1500">
                <a:solidFill>
                  <a:srgbClr val="233A44"/>
                </a:solidFill>
              </a:rPr>
              <a:t>Johan Sebastian Velasquez Duque</a:t>
            </a:r>
            <a:endParaRPr b="1" sz="1500">
              <a:solidFill>
                <a:srgbClr val="233A44"/>
              </a:solidFill>
            </a:endParaRPr>
          </a:p>
          <a:p>
            <a:pPr indent="0" lvl="0" marL="0" rtl="0" algn="l">
              <a:lnSpc>
                <a:spcPct val="115000"/>
              </a:lnSpc>
              <a:spcBef>
                <a:spcPts val="0"/>
              </a:spcBef>
              <a:spcAft>
                <a:spcPts val="0"/>
              </a:spcAft>
              <a:buSzPts val="275"/>
              <a:buNone/>
            </a:pPr>
            <a:r>
              <a:rPr b="1" lang="es-CO" sz="1500">
                <a:solidFill>
                  <a:srgbClr val="233A44"/>
                </a:solidFill>
              </a:rPr>
              <a:t>Luis Fernando Morales Camacho</a:t>
            </a:r>
            <a:endParaRPr b="1" sz="1500">
              <a:solidFill>
                <a:srgbClr val="233A44"/>
              </a:solidFill>
            </a:endParaRPr>
          </a:p>
          <a:p>
            <a:pPr indent="0" lvl="0" marL="0" rtl="0" algn="l">
              <a:lnSpc>
                <a:spcPct val="115000"/>
              </a:lnSpc>
              <a:spcBef>
                <a:spcPts val="0"/>
              </a:spcBef>
              <a:spcAft>
                <a:spcPts val="0"/>
              </a:spcAft>
              <a:buSzPts val="275"/>
              <a:buNone/>
            </a:pPr>
            <a:r>
              <a:rPr b="1" lang="es-CO" sz="1500">
                <a:solidFill>
                  <a:srgbClr val="233A44"/>
                </a:solidFill>
              </a:rPr>
              <a:t>Esteban David Cardenas Perez</a:t>
            </a:r>
            <a:endParaRPr b="1" sz="1500">
              <a:solidFill>
                <a:srgbClr val="233A44"/>
              </a:solidFill>
            </a:endParaRPr>
          </a:p>
          <a:p>
            <a:pPr indent="0" lvl="0" marL="0" rtl="0" algn="l">
              <a:lnSpc>
                <a:spcPct val="115000"/>
              </a:lnSpc>
              <a:spcBef>
                <a:spcPts val="0"/>
              </a:spcBef>
              <a:spcAft>
                <a:spcPts val="0"/>
              </a:spcAft>
              <a:buSzPts val="275"/>
              <a:buNone/>
            </a:pPr>
            <a:r>
              <a:rPr b="1" lang="es-CO" sz="1500">
                <a:solidFill>
                  <a:srgbClr val="233A44"/>
                </a:solidFill>
              </a:rPr>
              <a:t>Cristian David Martinez Galindo</a:t>
            </a:r>
            <a:endParaRPr b="1" sz="1500">
              <a:solidFill>
                <a:srgbClr val="233A44"/>
              </a:solidFill>
            </a:endParaRPr>
          </a:p>
          <a:p>
            <a:pPr indent="0" lvl="0" marL="0" rtl="0" algn="l">
              <a:lnSpc>
                <a:spcPct val="115000"/>
              </a:lnSpc>
              <a:spcBef>
                <a:spcPts val="0"/>
              </a:spcBef>
              <a:spcAft>
                <a:spcPts val="0"/>
              </a:spcAft>
              <a:buSzPts val="275"/>
              <a:buNone/>
            </a:pPr>
            <a:r>
              <a:rPr b="1" lang="es-CO" sz="1500">
                <a:solidFill>
                  <a:srgbClr val="233A44"/>
                </a:solidFill>
              </a:rPr>
              <a:t>Lorena Anjhul Medina Yazo</a:t>
            </a:r>
            <a:endParaRPr b="1" sz="1500">
              <a:solidFill>
                <a:srgbClr val="233A44"/>
              </a:solidFill>
            </a:endParaRPr>
          </a:p>
          <a:p>
            <a:pPr indent="0" lvl="0" marL="0" rtl="0" algn="l">
              <a:lnSpc>
                <a:spcPct val="115000"/>
              </a:lnSpc>
              <a:spcBef>
                <a:spcPts val="0"/>
              </a:spcBef>
              <a:spcAft>
                <a:spcPts val="0"/>
              </a:spcAft>
              <a:buSzPts val="275"/>
              <a:buNone/>
            </a:pPr>
            <a:r>
              <a:rPr b="1" lang="es-CO" sz="625">
                <a:solidFill>
                  <a:srgbClr val="233A44"/>
                </a:solidFill>
              </a:rPr>
              <a:t>                     </a:t>
            </a:r>
            <a:endParaRPr b="1" sz="625">
              <a:solidFill>
                <a:srgbClr val="233A44"/>
              </a:solidFill>
            </a:endParaRPr>
          </a:p>
          <a:p>
            <a:pPr indent="0" lvl="0" marL="0" rtl="0" algn="l">
              <a:lnSpc>
                <a:spcPct val="115000"/>
              </a:lnSpc>
              <a:spcBef>
                <a:spcPts val="1200"/>
              </a:spcBef>
              <a:spcAft>
                <a:spcPts val="0"/>
              </a:spcAft>
              <a:buSzPts val="275"/>
              <a:buNone/>
            </a:pPr>
            <a:r>
              <a:t/>
            </a:r>
            <a:endParaRPr sz="625">
              <a:solidFill>
                <a:srgbClr val="233A44"/>
              </a:solidFill>
              <a:latin typeface="Calibri"/>
              <a:ea typeface="Calibri"/>
              <a:cs typeface="Calibri"/>
              <a:sym typeface="Calibri"/>
            </a:endParaRPr>
          </a:p>
          <a:p>
            <a:pPr indent="0" lvl="0" marL="0" rtl="0" algn="l">
              <a:lnSpc>
                <a:spcPct val="115000"/>
              </a:lnSpc>
              <a:spcBef>
                <a:spcPts val="1200"/>
              </a:spcBef>
              <a:spcAft>
                <a:spcPts val="0"/>
              </a:spcAft>
              <a:buSzPts val="275"/>
              <a:buNone/>
            </a:pPr>
            <a:r>
              <a:t/>
            </a:r>
            <a:endParaRPr sz="625">
              <a:solidFill>
                <a:srgbClr val="233A44"/>
              </a:solidFill>
              <a:latin typeface="Calibri"/>
              <a:ea typeface="Calibri"/>
              <a:cs typeface="Calibri"/>
              <a:sym typeface="Calibri"/>
            </a:endParaRPr>
          </a:p>
          <a:p>
            <a:pPr indent="0" lvl="0" marL="0" rtl="0" algn="l">
              <a:lnSpc>
                <a:spcPct val="115000"/>
              </a:lnSpc>
              <a:spcBef>
                <a:spcPts val="1200"/>
              </a:spcBef>
              <a:spcAft>
                <a:spcPts val="1200"/>
              </a:spcAft>
              <a:buSzPts val="275"/>
              <a:buNone/>
            </a:pPr>
            <a:r>
              <a:t/>
            </a:r>
            <a:endParaRPr sz="625">
              <a:solidFill>
                <a:srgbClr val="233A44"/>
              </a:solidFill>
              <a:latin typeface="Calibri"/>
              <a:ea typeface="Calibri"/>
              <a:cs typeface="Calibri"/>
              <a:sym typeface="Calibri"/>
            </a:endParaRPr>
          </a:p>
        </p:txBody>
      </p:sp>
      <p:pic>
        <p:nvPicPr>
          <p:cNvPr id="313" name="Google Shape;313;g1e41bc6d4e8_0_39"/>
          <p:cNvPicPr preferRelativeResize="0"/>
          <p:nvPr/>
        </p:nvPicPr>
        <p:blipFill>
          <a:blip r:embed="rId3">
            <a:alphaModFix/>
          </a:blip>
          <a:stretch>
            <a:fillRect/>
          </a:stretch>
        </p:blipFill>
        <p:spPr>
          <a:xfrm>
            <a:off x="7850875" y="3119900"/>
            <a:ext cx="2134575" cy="1832513"/>
          </a:xfrm>
          <a:prstGeom prst="rect">
            <a:avLst/>
          </a:prstGeom>
          <a:noFill/>
          <a:ln>
            <a:noFill/>
          </a:ln>
        </p:spPr>
      </p:pic>
      <p:pic>
        <p:nvPicPr>
          <p:cNvPr id="314" name="Google Shape;314;g1e41bc6d4e8_0_39"/>
          <p:cNvPicPr preferRelativeResize="0"/>
          <p:nvPr/>
        </p:nvPicPr>
        <p:blipFill>
          <a:blip r:embed="rId4">
            <a:alphaModFix/>
          </a:blip>
          <a:stretch>
            <a:fillRect/>
          </a:stretch>
        </p:blipFill>
        <p:spPr>
          <a:xfrm>
            <a:off x="2704475" y="5610250"/>
            <a:ext cx="3047256" cy="8667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g2a2ddd19edc_0_0"/>
          <p:cNvSpPr txBox="1"/>
          <p:nvPr>
            <p:ph type="title"/>
          </p:nvPr>
        </p:nvSpPr>
        <p:spPr>
          <a:xfrm>
            <a:off x="838200" y="0"/>
            <a:ext cx="75645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CO">
                <a:solidFill>
                  <a:schemeClr val="lt1"/>
                </a:solidFill>
              </a:rPr>
              <a:t>Implementación</a:t>
            </a:r>
            <a:r>
              <a:rPr lang="es-CO">
                <a:solidFill>
                  <a:schemeClr val="lt1"/>
                </a:solidFill>
              </a:rPr>
              <a:t> de la API rest</a:t>
            </a:r>
            <a:endParaRPr>
              <a:solidFill>
                <a:schemeClr val="lt1"/>
              </a:solidFill>
            </a:endParaRPr>
          </a:p>
        </p:txBody>
      </p:sp>
      <p:pic>
        <p:nvPicPr>
          <p:cNvPr id="321" name="Google Shape;321;g2a2ddd19edc_0_0"/>
          <p:cNvPicPr preferRelativeResize="0"/>
          <p:nvPr/>
        </p:nvPicPr>
        <p:blipFill>
          <a:blip r:embed="rId3">
            <a:alphaModFix/>
          </a:blip>
          <a:stretch>
            <a:fillRect/>
          </a:stretch>
        </p:blipFill>
        <p:spPr>
          <a:xfrm>
            <a:off x="169375" y="1529025"/>
            <a:ext cx="7564500" cy="2494387"/>
          </a:xfrm>
          <a:prstGeom prst="rect">
            <a:avLst/>
          </a:prstGeom>
          <a:noFill/>
          <a:ln>
            <a:noFill/>
          </a:ln>
        </p:spPr>
      </p:pic>
      <p:sp>
        <p:nvSpPr>
          <p:cNvPr id="322" name="Google Shape;322;g2a2ddd19edc_0_0"/>
          <p:cNvSpPr txBox="1"/>
          <p:nvPr/>
        </p:nvSpPr>
        <p:spPr>
          <a:xfrm>
            <a:off x="9047825" y="2003100"/>
            <a:ext cx="2020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sz="2800">
                <a:solidFill>
                  <a:schemeClr val="dk1"/>
                </a:solidFill>
                <a:latin typeface="Calibri"/>
                <a:ea typeface="Calibri"/>
                <a:cs typeface="Calibri"/>
                <a:sym typeface="Calibri"/>
              </a:rPr>
              <a:t>Listar</a:t>
            </a:r>
            <a:endParaRPr sz="2800">
              <a:solidFill>
                <a:schemeClr val="dk1"/>
              </a:solidFill>
              <a:latin typeface="Calibri"/>
              <a:ea typeface="Calibri"/>
              <a:cs typeface="Calibri"/>
              <a:sym typeface="Calibri"/>
            </a:endParaRPr>
          </a:p>
        </p:txBody>
      </p:sp>
      <p:pic>
        <p:nvPicPr>
          <p:cNvPr id="323" name="Google Shape;323;g2a2ddd19edc_0_0"/>
          <p:cNvPicPr preferRelativeResize="0"/>
          <p:nvPr/>
        </p:nvPicPr>
        <p:blipFill>
          <a:blip r:embed="rId4">
            <a:alphaModFix/>
          </a:blip>
          <a:stretch>
            <a:fillRect/>
          </a:stretch>
        </p:blipFill>
        <p:spPr>
          <a:xfrm>
            <a:off x="1164300" y="4196200"/>
            <a:ext cx="5574650" cy="2588750"/>
          </a:xfrm>
          <a:prstGeom prst="rect">
            <a:avLst/>
          </a:prstGeom>
          <a:noFill/>
          <a:ln>
            <a:noFill/>
          </a:ln>
        </p:spPr>
      </p:pic>
      <p:sp>
        <p:nvSpPr>
          <p:cNvPr id="324" name="Google Shape;324;g2a2ddd19edc_0_0"/>
          <p:cNvSpPr txBox="1"/>
          <p:nvPr/>
        </p:nvSpPr>
        <p:spPr>
          <a:xfrm>
            <a:off x="8487250" y="5182775"/>
            <a:ext cx="3904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sz="2800">
                <a:solidFill>
                  <a:schemeClr val="dk1"/>
                </a:solidFill>
                <a:latin typeface="Calibri"/>
                <a:ea typeface="Calibri"/>
                <a:cs typeface="Calibri"/>
                <a:sym typeface="Calibri"/>
              </a:rPr>
              <a:t>Listar</a:t>
            </a:r>
            <a:endParaRPr sz="280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pic>
        <p:nvPicPr>
          <p:cNvPr id="330" name="Google Shape;330;g2a2ddd19edc_0_34"/>
          <p:cNvPicPr preferRelativeResize="0"/>
          <p:nvPr/>
        </p:nvPicPr>
        <p:blipFill>
          <a:blip r:embed="rId3">
            <a:alphaModFix/>
          </a:blip>
          <a:stretch>
            <a:fillRect/>
          </a:stretch>
        </p:blipFill>
        <p:spPr>
          <a:xfrm>
            <a:off x="622325" y="2629238"/>
            <a:ext cx="7972425" cy="2314575"/>
          </a:xfrm>
          <a:prstGeom prst="rect">
            <a:avLst/>
          </a:prstGeom>
          <a:noFill/>
          <a:ln>
            <a:noFill/>
          </a:ln>
        </p:spPr>
      </p:pic>
      <p:sp>
        <p:nvSpPr>
          <p:cNvPr id="331" name="Google Shape;331;g2a2ddd19edc_0_34"/>
          <p:cNvSpPr txBox="1"/>
          <p:nvPr/>
        </p:nvSpPr>
        <p:spPr>
          <a:xfrm>
            <a:off x="622325" y="1565413"/>
            <a:ext cx="20202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sz="3800">
                <a:solidFill>
                  <a:schemeClr val="dk1"/>
                </a:solidFill>
                <a:latin typeface="Calibri"/>
                <a:ea typeface="Calibri"/>
                <a:cs typeface="Calibri"/>
                <a:sym typeface="Calibri"/>
              </a:rPr>
              <a:t>ELiminar</a:t>
            </a:r>
            <a:endParaRPr sz="3800">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g2a2ddd19edc_0_74"/>
          <p:cNvPicPr preferRelativeResize="0"/>
          <p:nvPr/>
        </p:nvPicPr>
        <p:blipFill>
          <a:blip r:embed="rId3">
            <a:alphaModFix/>
          </a:blip>
          <a:stretch>
            <a:fillRect/>
          </a:stretch>
        </p:blipFill>
        <p:spPr>
          <a:xfrm>
            <a:off x="161625" y="1827600"/>
            <a:ext cx="6192675" cy="4639976"/>
          </a:xfrm>
          <a:prstGeom prst="rect">
            <a:avLst/>
          </a:prstGeom>
          <a:noFill/>
          <a:ln>
            <a:noFill/>
          </a:ln>
        </p:spPr>
      </p:pic>
      <p:sp>
        <p:nvSpPr>
          <p:cNvPr id="338" name="Google Shape;338;g2a2ddd19edc_0_74"/>
          <p:cNvSpPr txBox="1"/>
          <p:nvPr/>
        </p:nvSpPr>
        <p:spPr>
          <a:xfrm>
            <a:off x="6950875" y="1686325"/>
            <a:ext cx="2139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CO" sz="3600">
                <a:solidFill>
                  <a:schemeClr val="dk1"/>
                </a:solidFill>
                <a:latin typeface="Calibri"/>
                <a:ea typeface="Calibri"/>
                <a:cs typeface="Calibri"/>
                <a:sym typeface="Calibri"/>
              </a:rPr>
              <a:t>Eliminar</a:t>
            </a:r>
            <a:endParaRPr b="1" sz="3600">
              <a:solidFill>
                <a:schemeClr val="dk1"/>
              </a:solidFill>
              <a:latin typeface="Calibri"/>
              <a:ea typeface="Calibri"/>
              <a:cs typeface="Calibri"/>
              <a:sym typeface="Calibri"/>
            </a:endParaRPr>
          </a:p>
        </p:txBody>
      </p:sp>
      <p:sp>
        <p:nvSpPr>
          <p:cNvPr id="339" name="Google Shape;339;g2a2ddd19edc_0_74"/>
          <p:cNvSpPr txBox="1"/>
          <p:nvPr/>
        </p:nvSpPr>
        <p:spPr>
          <a:xfrm>
            <a:off x="11067850" y="3038575"/>
            <a:ext cx="1154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g2a2ddd19edc_0_10"/>
          <p:cNvPicPr preferRelativeResize="0"/>
          <p:nvPr/>
        </p:nvPicPr>
        <p:blipFill>
          <a:blip r:embed="rId3">
            <a:alphaModFix/>
          </a:blip>
          <a:stretch>
            <a:fillRect/>
          </a:stretch>
        </p:blipFill>
        <p:spPr>
          <a:xfrm>
            <a:off x="341225" y="1608575"/>
            <a:ext cx="6890224" cy="5046124"/>
          </a:xfrm>
          <a:prstGeom prst="rect">
            <a:avLst/>
          </a:prstGeom>
          <a:noFill/>
          <a:ln>
            <a:noFill/>
          </a:ln>
        </p:spPr>
      </p:pic>
      <p:sp>
        <p:nvSpPr>
          <p:cNvPr id="346" name="Google Shape;346;g2a2ddd19edc_0_10"/>
          <p:cNvSpPr txBox="1"/>
          <p:nvPr/>
        </p:nvSpPr>
        <p:spPr>
          <a:xfrm>
            <a:off x="8385750" y="3036450"/>
            <a:ext cx="30726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sz="3900">
                <a:solidFill>
                  <a:schemeClr val="dk1"/>
                </a:solidFill>
                <a:latin typeface="Calibri"/>
                <a:ea typeface="Calibri"/>
                <a:cs typeface="Calibri"/>
                <a:sym typeface="Calibri"/>
              </a:rPr>
              <a:t>Insertar</a:t>
            </a:r>
            <a:endParaRPr sz="3900">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g2a2ddd19edc_0_89"/>
          <p:cNvPicPr preferRelativeResize="0"/>
          <p:nvPr/>
        </p:nvPicPr>
        <p:blipFill>
          <a:blip r:embed="rId3">
            <a:alphaModFix/>
          </a:blip>
          <a:stretch>
            <a:fillRect/>
          </a:stretch>
        </p:blipFill>
        <p:spPr>
          <a:xfrm>
            <a:off x="1410647" y="1645850"/>
            <a:ext cx="5639275" cy="4855826"/>
          </a:xfrm>
          <a:prstGeom prst="rect">
            <a:avLst/>
          </a:prstGeom>
          <a:noFill/>
          <a:ln>
            <a:noFill/>
          </a:ln>
        </p:spPr>
      </p:pic>
      <p:sp>
        <p:nvSpPr>
          <p:cNvPr id="353" name="Google Shape;353;g2a2ddd19edc_0_89"/>
          <p:cNvSpPr txBox="1"/>
          <p:nvPr/>
        </p:nvSpPr>
        <p:spPr>
          <a:xfrm>
            <a:off x="7757675" y="2982600"/>
            <a:ext cx="25632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CO" sz="3900">
                <a:solidFill>
                  <a:schemeClr val="dk1"/>
                </a:solidFill>
                <a:latin typeface="Calibri"/>
                <a:ea typeface="Calibri"/>
                <a:cs typeface="Calibri"/>
                <a:sym typeface="Calibri"/>
              </a:rPr>
              <a:t>Insertar</a:t>
            </a:r>
            <a:endParaRPr sz="4600">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pic>
        <p:nvPicPr>
          <p:cNvPr id="359" name="Google Shape;359;g2a2ddd19edc_1_3"/>
          <p:cNvPicPr preferRelativeResize="0"/>
          <p:nvPr/>
        </p:nvPicPr>
        <p:blipFill>
          <a:blip r:embed="rId3">
            <a:alphaModFix/>
          </a:blip>
          <a:stretch>
            <a:fillRect/>
          </a:stretch>
        </p:blipFill>
        <p:spPr>
          <a:xfrm>
            <a:off x="256975" y="2170250"/>
            <a:ext cx="7942074" cy="3261675"/>
          </a:xfrm>
          <a:prstGeom prst="rect">
            <a:avLst/>
          </a:prstGeom>
          <a:noFill/>
          <a:ln>
            <a:noFill/>
          </a:ln>
        </p:spPr>
      </p:pic>
      <p:sp>
        <p:nvSpPr>
          <p:cNvPr id="360" name="Google Shape;360;g2a2ddd19edc_1_3"/>
          <p:cNvSpPr txBox="1"/>
          <p:nvPr/>
        </p:nvSpPr>
        <p:spPr>
          <a:xfrm>
            <a:off x="8665650" y="2583238"/>
            <a:ext cx="3055500" cy="7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s-CO" sz="3500">
                <a:solidFill>
                  <a:schemeClr val="dk1"/>
                </a:solidFill>
                <a:latin typeface="Calibri"/>
                <a:ea typeface="Calibri"/>
                <a:cs typeface="Calibri"/>
                <a:sym typeface="Calibri"/>
              </a:rPr>
              <a:t>Listar y agregamos botones de edit y delete</a:t>
            </a:r>
            <a:endParaRPr sz="3500">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g2a2ddd19edc_0_44"/>
          <p:cNvSpPr txBox="1"/>
          <p:nvPr/>
        </p:nvSpPr>
        <p:spPr>
          <a:xfrm>
            <a:off x="1251450" y="1675325"/>
            <a:ext cx="39753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sz="4800">
                <a:solidFill>
                  <a:schemeClr val="dk1"/>
                </a:solidFill>
                <a:latin typeface="Calibri"/>
                <a:ea typeface="Calibri"/>
                <a:cs typeface="Calibri"/>
                <a:sym typeface="Calibri"/>
              </a:rPr>
              <a:t>Función</a:t>
            </a:r>
            <a:r>
              <a:rPr lang="es-CO" sz="4800">
                <a:solidFill>
                  <a:schemeClr val="dk1"/>
                </a:solidFill>
                <a:latin typeface="Calibri"/>
                <a:ea typeface="Calibri"/>
                <a:cs typeface="Calibri"/>
                <a:sym typeface="Calibri"/>
              </a:rPr>
              <a:t> listar</a:t>
            </a:r>
            <a:endParaRPr sz="4800">
              <a:solidFill>
                <a:schemeClr val="dk1"/>
              </a:solidFill>
              <a:latin typeface="Calibri"/>
              <a:ea typeface="Calibri"/>
              <a:cs typeface="Calibri"/>
              <a:sym typeface="Calibri"/>
            </a:endParaRPr>
          </a:p>
        </p:txBody>
      </p:sp>
      <p:pic>
        <p:nvPicPr>
          <p:cNvPr id="367" name="Google Shape;367;g2a2ddd19edc_0_44"/>
          <p:cNvPicPr preferRelativeResize="0"/>
          <p:nvPr/>
        </p:nvPicPr>
        <p:blipFill>
          <a:blip r:embed="rId3">
            <a:alphaModFix/>
          </a:blip>
          <a:stretch>
            <a:fillRect/>
          </a:stretch>
        </p:blipFill>
        <p:spPr>
          <a:xfrm>
            <a:off x="249900" y="3001050"/>
            <a:ext cx="7512505" cy="30606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g1e41bc6d4e8_0_4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s-CO">
                <a:solidFill>
                  <a:schemeClr val="lt1"/>
                </a:solidFill>
              </a:rPr>
              <a:t>Prototipo Navegable</a:t>
            </a:r>
            <a:endParaRPr b="1">
              <a:solidFill>
                <a:schemeClr val="lt1"/>
              </a:solidFill>
            </a:endParaRPr>
          </a:p>
        </p:txBody>
      </p:sp>
      <p:pic>
        <p:nvPicPr>
          <p:cNvPr id="374" name="Google Shape;374;g1e41bc6d4e8_0_44"/>
          <p:cNvPicPr preferRelativeResize="0"/>
          <p:nvPr/>
        </p:nvPicPr>
        <p:blipFill>
          <a:blip r:embed="rId3">
            <a:alphaModFix/>
          </a:blip>
          <a:stretch>
            <a:fillRect/>
          </a:stretch>
        </p:blipFill>
        <p:spPr>
          <a:xfrm>
            <a:off x="1015800" y="1480950"/>
            <a:ext cx="6184186" cy="48623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g2a2ddd19edc_6_4"/>
          <p:cNvPicPr preferRelativeResize="0"/>
          <p:nvPr/>
        </p:nvPicPr>
        <p:blipFill>
          <a:blip r:embed="rId3">
            <a:alphaModFix/>
          </a:blip>
          <a:stretch>
            <a:fillRect/>
          </a:stretch>
        </p:blipFill>
        <p:spPr>
          <a:xfrm>
            <a:off x="2740552" y="1458425"/>
            <a:ext cx="5519352" cy="5399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9" name="Shape 119"/>
        <p:cNvGrpSpPr/>
        <p:nvPr/>
      </p:nvGrpSpPr>
      <p:grpSpPr>
        <a:xfrm>
          <a:off x="0" y="0"/>
          <a:ext cx="0" cy="0"/>
          <a:chOff x="0" y="0"/>
          <a:chExt cx="0" cy="0"/>
        </a:xfrm>
      </p:grpSpPr>
      <p:pic>
        <p:nvPicPr>
          <p:cNvPr id="120" name="Google Shape;120;p3"/>
          <p:cNvPicPr preferRelativeResize="0"/>
          <p:nvPr/>
        </p:nvPicPr>
        <p:blipFill rotWithShape="1">
          <a:blip r:embed="rId4">
            <a:alphaModFix/>
          </a:blip>
          <a:srcRect b="0" l="0" r="0" t="0"/>
          <a:stretch/>
        </p:blipFill>
        <p:spPr>
          <a:xfrm>
            <a:off x="3657599" y="-68162"/>
            <a:ext cx="10491484" cy="6994323"/>
          </a:xfrm>
          <a:prstGeom prst="rect">
            <a:avLst/>
          </a:prstGeom>
          <a:noFill/>
          <a:ln>
            <a:noFill/>
          </a:ln>
        </p:spPr>
      </p:pic>
      <p:sp>
        <p:nvSpPr>
          <p:cNvPr id="121" name="Google Shape;121;p3"/>
          <p:cNvSpPr/>
          <p:nvPr/>
        </p:nvSpPr>
        <p:spPr>
          <a:xfrm>
            <a:off x="1693793" y="829452"/>
            <a:ext cx="2940000" cy="3471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 name="Google Shape;122;p3"/>
          <p:cNvSpPr txBox="1"/>
          <p:nvPr/>
        </p:nvSpPr>
        <p:spPr>
          <a:xfrm>
            <a:off x="235875" y="962675"/>
            <a:ext cx="5569800" cy="6765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38AA00"/>
              </a:buClr>
              <a:buSzPts val="4400"/>
              <a:buFont typeface="Work Sans Light"/>
              <a:buNone/>
            </a:pPr>
            <a:r>
              <a:rPr lang="es-CO" sz="4400">
                <a:solidFill>
                  <a:srgbClr val="38AA00"/>
                </a:solidFill>
                <a:latin typeface="Work Sans Light"/>
                <a:ea typeface="Work Sans Light"/>
                <a:cs typeface="Work Sans Light"/>
                <a:sym typeface="Work Sans Light"/>
              </a:rPr>
              <a:t>Planteamiento del problema</a:t>
            </a:r>
            <a:endParaRPr/>
          </a:p>
        </p:txBody>
      </p:sp>
      <p:sp>
        <p:nvSpPr>
          <p:cNvPr id="123" name="Google Shape;123;p3"/>
          <p:cNvSpPr txBox="1"/>
          <p:nvPr/>
        </p:nvSpPr>
        <p:spPr>
          <a:xfrm>
            <a:off x="199575" y="2310150"/>
            <a:ext cx="5642400" cy="4420800"/>
          </a:xfrm>
          <a:prstGeom prst="rect">
            <a:avLst/>
          </a:prstGeom>
          <a:noFill/>
          <a:ln>
            <a:noFill/>
          </a:ln>
        </p:spPr>
        <p:txBody>
          <a:bodyPr anchorCtr="0" anchor="t" bIns="45700" lIns="91425" spcFirstLastPara="1" rIns="91425" wrap="square" tIns="45700">
            <a:spAutoFit/>
          </a:bodyPr>
          <a:lstStyle/>
          <a:p>
            <a:pPr indent="0" lvl="0" marL="0" rtl="0" algn="l">
              <a:lnSpc>
                <a:spcPct val="115000"/>
              </a:lnSpc>
              <a:spcBef>
                <a:spcPts val="1200"/>
              </a:spcBef>
              <a:spcAft>
                <a:spcPts val="1200"/>
              </a:spcAft>
              <a:buClr>
                <a:schemeClr val="dk1"/>
              </a:buClr>
              <a:buSzPts val="1100"/>
              <a:buFont typeface="Arial"/>
              <a:buNone/>
            </a:pPr>
            <a:r>
              <a:rPr lang="es-CO" sz="1900">
                <a:solidFill>
                  <a:srgbClr val="222222"/>
                </a:solidFill>
                <a:highlight>
                  <a:srgbClr val="FFFFFF"/>
                </a:highlight>
              </a:rPr>
              <a:t>Tras realizar una investigación en la empresa Tecnick Store, se ha detectado que existe una problemática relacionada con la falta de control sobre los servicios que ofrece y los equipos que entran a reparación y revisión. Como consecuencia, la empresa está experimentando una pérdida constante de clientes y disminución en sus ventas, lo que afecta negativamente su desempeño económico. Se requiere una solución efectiva para controlar y gestionar adecuadamente los servicios y equipos de la empresa, con el objetivo de recuperar la satisfacción del cliente y mejorar la situación financiera de la empresa</a:t>
            </a:r>
            <a:endParaRPr sz="3800">
              <a:solidFill>
                <a:schemeClr val="dk1"/>
              </a:solidFill>
              <a:latin typeface="Work Sans Light"/>
              <a:ea typeface="Work Sans Light"/>
              <a:cs typeface="Work Sans Light"/>
              <a:sym typeface="Work Sans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id="386" name="Google Shape;386;g2a2ddd19edc_6_10"/>
          <p:cNvPicPr preferRelativeResize="0"/>
          <p:nvPr/>
        </p:nvPicPr>
        <p:blipFill>
          <a:blip r:embed="rId3">
            <a:alphaModFix/>
          </a:blip>
          <a:stretch>
            <a:fillRect/>
          </a:stretch>
        </p:blipFill>
        <p:spPr>
          <a:xfrm>
            <a:off x="3811325" y="1562100"/>
            <a:ext cx="4950350" cy="52959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g1e41bc6d4e8_0_49"/>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b="1" lang="es-CO">
                <a:solidFill>
                  <a:schemeClr val="lt1"/>
                </a:solidFill>
              </a:rPr>
              <a:t>Uso de sistema Control de versiones</a:t>
            </a:r>
            <a:endParaRPr b="1">
              <a:solidFill>
                <a:schemeClr val="lt1"/>
              </a:solidFill>
            </a:endParaRPr>
          </a:p>
        </p:txBody>
      </p:sp>
      <p:sp>
        <p:nvSpPr>
          <p:cNvPr id="393" name="Google Shape;393;g1e41bc6d4e8_0_49"/>
          <p:cNvSpPr txBox="1"/>
          <p:nvPr/>
        </p:nvSpPr>
        <p:spPr>
          <a:xfrm>
            <a:off x="439350" y="6344450"/>
            <a:ext cx="590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u="sng">
                <a:solidFill>
                  <a:schemeClr val="hlink"/>
                </a:solidFill>
                <a:hlinkClick r:id="rId3"/>
              </a:rPr>
              <a:t>https://github.com/luisMorales13123/Novaa-tech</a:t>
            </a:r>
            <a:endParaRPr/>
          </a:p>
        </p:txBody>
      </p:sp>
      <p:pic>
        <p:nvPicPr>
          <p:cNvPr id="394" name="Google Shape;394;g1e41bc6d4e8_0_49"/>
          <p:cNvPicPr preferRelativeResize="0"/>
          <p:nvPr/>
        </p:nvPicPr>
        <p:blipFill>
          <a:blip r:embed="rId4">
            <a:alphaModFix/>
          </a:blip>
          <a:stretch>
            <a:fillRect/>
          </a:stretch>
        </p:blipFill>
        <p:spPr>
          <a:xfrm>
            <a:off x="1110100" y="1690825"/>
            <a:ext cx="9316951" cy="475545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descr="Imagen que contiene Interfaz de usuario gráfica&#10;&#10;Descripción generada automáticamente" id="399" name="Google Shape;399;p7"/>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g1f530c949ca_0_9"/>
          <p:cNvSpPr txBox="1"/>
          <p:nvPr/>
        </p:nvSpPr>
        <p:spPr>
          <a:xfrm>
            <a:off x="1371600" y="246175"/>
            <a:ext cx="8335200" cy="10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CO" sz="4600">
                <a:solidFill>
                  <a:schemeClr val="dk1"/>
                </a:solidFill>
                <a:latin typeface="Calibri"/>
                <a:ea typeface="Calibri"/>
                <a:cs typeface="Calibri"/>
                <a:sym typeface="Calibri"/>
              </a:rPr>
              <a:t>Documentación</a:t>
            </a:r>
            <a:r>
              <a:rPr lang="es-CO" sz="4600">
                <a:solidFill>
                  <a:schemeClr val="dk1"/>
                </a:solidFill>
                <a:latin typeface="Calibri"/>
                <a:ea typeface="Calibri"/>
                <a:cs typeface="Calibri"/>
                <a:sym typeface="Calibri"/>
              </a:rPr>
              <a:t> de la api</a:t>
            </a:r>
            <a:endParaRPr sz="4600">
              <a:solidFill>
                <a:schemeClr val="dk1"/>
              </a:solidFill>
              <a:latin typeface="Calibri"/>
              <a:ea typeface="Calibri"/>
              <a:cs typeface="Calibri"/>
              <a:sym typeface="Calibri"/>
            </a:endParaRPr>
          </a:p>
        </p:txBody>
      </p:sp>
      <p:pic>
        <p:nvPicPr>
          <p:cNvPr id="406" name="Google Shape;406;g1f530c949ca_0_9"/>
          <p:cNvPicPr preferRelativeResize="0"/>
          <p:nvPr/>
        </p:nvPicPr>
        <p:blipFill>
          <a:blip r:embed="rId3">
            <a:alphaModFix/>
          </a:blip>
          <a:stretch>
            <a:fillRect/>
          </a:stretch>
        </p:blipFill>
        <p:spPr>
          <a:xfrm>
            <a:off x="257900" y="1547450"/>
            <a:ext cx="5223899" cy="4947125"/>
          </a:xfrm>
          <a:prstGeom prst="rect">
            <a:avLst/>
          </a:prstGeom>
          <a:noFill/>
          <a:ln>
            <a:noFill/>
          </a:ln>
        </p:spPr>
      </p:pic>
      <p:pic>
        <p:nvPicPr>
          <p:cNvPr id="407" name="Google Shape;407;g1f530c949ca_0_9"/>
          <p:cNvPicPr preferRelativeResize="0"/>
          <p:nvPr/>
        </p:nvPicPr>
        <p:blipFill>
          <a:blip r:embed="rId4">
            <a:alphaModFix/>
          </a:blip>
          <a:stretch>
            <a:fillRect/>
          </a:stretch>
        </p:blipFill>
        <p:spPr>
          <a:xfrm>
            <a:off x="5908375" y="1547450"/>
            <a:ext cx="5614050" cy="50526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pic>
        <p:nvPicPr>
          <p:cNvPr id="413" name="Google Shape;413;g1f530c949ca_0_4"/>
          <p:cNvPicPr preferRelativeResize="0"/>
          <p:nvPr/>
        </p:nvPicPr>
        <p:blipFill>
          <a:blip r:embed="rId3">
            <a:alphaModFix/>
          </a:blip>
          <a:stretch>
            <a:fillRect/>
          </a:stretch>
        </p:blipFill>
        <p:spPr>
          <a:xfrm>
            <a:off x="398600" y="1589375"/>
            <a:ext cx="5685674" cy="5075200"/>
          </a:xfrm>
          <a:prstGeom prst="rect">
            <a:avLst/>
          </a:prstGeom>
          <a:noFill/>
          <a:ln>
            <a:noFill/>
          </a:ln>
        </p:spPr>
      </p:pic>
      <p:pic>
        <p:nvPicPr>
          <p:cNvPr id="414" name="Google Shape;414;g1f530c949ca_0_4"/>
          <p:cNvPicPr preferRelativeResize="0"/>
          <p:nvPr/>
        </p:nvPicPr>
        <p:blipFill>
          <a:blip r:embed="rId3">
            <a:alphaModFix/>
          </a:blip>
          <a:stretch>
            <a:fillRect/>
          </a:stretch>
        </p:blipFill>
        <p:spPr>
          <a:xfrm>
            <a:off x="6342200" y="1589375"/>
            <a:ext cx="5281251" cy="4714200"/>
          </a:xfrm>
          <a:prstGeom prst="rect">
            <a:avLst/>
          </a:prstGeom>
          <a:noFill/>
          <a:ln>
            <a:noFill/>
          </a:ln>
        </p:spPr>
      </p:pic>
      <p:sp>
        <p:nvSpPr>
          <p:cNvPr id="415" name="Google Shape;415;g1f530c949ca_0_4"/>
          <p:cNvSpPr txBox="1"/>
          <p:nvPr/>
        </p:nvSpPr>
        <p:spPr>
          <a:xfrm>
            <a:off x="1371600" y="246175"/>
            <a:ext cx="8335200" cy="10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CO" sz="4600">
                <a:solidFill>
                  <a:schemeClr val="dk1"/>
                </a:solidFill>
                <a:latin typeface="Calibri"/>
                <a:ea typeface="Calibri"/>
                <a:cs typeface="Calibri"/>
                <a:sym typeface="Calibri"/>
              </a:rPr>
              <a:t>Documentación de la api</a:t>
            </a:r>
            <a:endParaRPr sz="4600">
              <a:solidFill>
                <a:schemeClr val="dk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id="421" name="Google Shape;421;g1f530c949ca_0_19"/>
          <p:cNvPicPr preferRelativeResize="0"/>
          <p:nvPr/>
        </p:nvPicPr>
        <p:blipFill>
          <a:blip r:embed="rId3">
            <a:alphaModFix/>
          </a:blip>
          <a:stretch>
            <a:fillRect/>
          </a:stretch>
        </p:blipFill>
        <p:spPr>
          <a:xfrm>
            <a:off x="2866300" y="1430275"/>
            <a:ext cx="6459399" cy="5024751"/>
          </a:xfrm>
          <a:prstGeom prst="rect">
            <a:avLst/>
          </a:prstGeom>
          <a:noFill/>
          <a:ln>
            <a:noFill/>
          </a:ln>
        </p:spPr>
      </p:pic>
      <p:sp>
        <p:nvSpPr>
          <p:cNvPr id="422" name="Google Shape;422;g1f530c949ca_0_19"/>
          <p:cNvSpPr txBox="1"/>
          <p:nvPr/>
        </p:nvSpPr>
        <p:spPr>
          <a:xfrm>
            <a:off x="1371600" y="246175"/>
            <a:ext cx="8335200" cy="10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CO" sz="4600">
                <a:solidFill>
                  <a:schemeClr val="dk1"/>
                </a:solidFill>
                <a:latin typeface="Calibri"/>
                <a:ea typeface="Calibri"/>
                <a:cs typeface="Calibri"/>
                <a:sym typeface="Calibri"/>
              </a:rPr>
              <a:t>Documentación de la api</a:t>
            </a:r>
            <a:endParaRPr sz="4600">
              <a:solidFill>
                <a:schemeClr val="dk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g1f530c949ca_0_27"/>
          <p:cNvPicPr preferRelativeResize="0"/>
          <p:nvPr/>
        </p:nvPicPr>
        <p:blipFill>
          <a:blip r:embed="rId3">
            <a:alphaModFix/>
          </a:blip>
          <a:stretch>
            <a:fillRect/>
          </a:stretch>
        </p:blipFill>
        <p:spPr>
          <a:xfrm>
            <a:off x="0" y="1587000"/>
            <a:ext cx="3903775" cy="3677925"/>
          </a:xfrm>
          <a:prstGeom prst="rect">
            <a:avLst/>
          </a:prstGeom>
          <a:noFill/>
          <a:ln>
            <a:noFill/>
          </a:ln>
        </p:spPr>
      </p:pic>
      <p:pic>
        <p:nvPicPr>
          <p:cNvPr id="429" name="Google Shape;429;g1f530c949ca_0_27"/>
          <p:cNvPicPr preferRelativeResize="0"/>
          <p:nvPr/>
        </p:nvPicPr>
        <p:blipFill>
          <a:blip r:embed="rId4">
            <a:alphaModFix/>
          </a:blip>
          <a:stretch>
            <a:fillRect/>
          </a:stretch>
        </p:blipFill>
        <p:spPr>
          <a:xfrm>
            <a:off x="4100775" y="1582238"/>
            <a:ext cx="3990439" cy="3687449"/>
          </a:xfrm>
          <a:prstGeom prst="rect">
            <a:avLst/>
          </a:prstGeom>
          <a:noFill/>
          <a:ln>
            <a:noFill/>
          </a:ln>
        </p:spPr>
      </p:pic>
      <p:sp>
        <p:nvSpPr>
          <p:cNvPr id="430" name="Google Shape;430;g1f530c949ca_0_27"/>
          <p:cNvSpPr txBox="1"/>
          <p:nvPr/>
        </p:nvSpPr>
        <p:spPr>
          <a:xfrm>
            <a:off x="1371600" y="246175"/>
            <a:ext cx="8335200" cy="10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CO" sz="4600">
                <a:solidFill>
                  <a:schemeClr val="dk1"/>
                </a:solidFill>
                <a:latin typeface="Calibri"/>
                <a:ea typeface="Calibri"/>
                <a:cs typeface="Calibri"/>
                <a:sym typeface="Calibri"/>
              </a:rPr>
              <a:t>Documentación de la api</a:t>
            </a:r>
            <a:endParaRPr sz="4600">
              <a:solidFill>
                <a:schemeClr val="dk1"/>
              </a:solidFill>
              <a:latin typeface="Calibri"/>
              <a:ea typeface="Calibri"/>
              <a:cs typeface="Calibri"/>
              <a:sym typeface="Calibri"/>
            </a:endParaRPr>
          </a:p>
        </p:txBody>
      </p:sp>
      <p:pic>
        <p:nvPicPr>
          <p:cNvPr id="431" name="Google Shape;431;g1f530c949ca_0_27"/>
          <p:cNvPicPr preferRelativeResize="0"/>
          <p:nvPr/>
        </p:nvPicPr>
        <p:blipFill>
          <a:blip r:embed="rId5">
            <a:alphaModFix/>
          </a:blip>
          <a:stretch>
            <a:fillRect/>
          </a:stretch>
        </p:blipFill>
        <p:spPr>
          <a:xfrm>
            <a:off x="8179150" y="1526925"/>
            <a:ext cx="3831150" cy="38041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pic>
        <p:nvPicPr>
          <p:cNvPr id="437" name="Google Shape;437;g1f530c949ca_0_35"/>
          <p:cNvPicPr preferRelativeResize="0"/>
          <p:nvPr/>
        </p:nvPicPr>
        <p:blipFill>
          <a:blip r:embed="rId3">
            <a:alphaModFix/>
          </a:blip>
          <a:stretch>
            <a:fillRect/>
          </a:stretch>
        </p:blipFill>
        <p:spPr>
          <a:xfrm>
            <a:off x="3148000" y="2091488"/>
            <a:ext cx="5895975" cy="3800475"/>
          </a:xfrm>
          <a:prstGeom prst="rect">
            <a:avLst/>
          </a:prstGeom>
          <a:noFill/>
          <a:ln>
            <a:noFill/>
          </a:ln>
        </p:spPr>
      </p:pic>
      <p:sp>
        <p:nvSpPr>
          <p:cNvPr id="438" name="Google Shape;438;g1f530c949ca_0_35"/>
          <p:cNvSpPr txBox="1"/>
          <p:nvPr/>
        </p:nvSpPr>
        <p:spPr>
          <a:xfrm>
            <a:off x="1371600" y="246175"/>
            <a:ext cx="8335200" cy="10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CO" sz="4600">
                <a:solidFill>
                  <a:schemeClr val="dk1"/>
                </a:solidFill>
                <a:latin typeface="Calibri"/>
                <a:ea typeface="Calibri"/>
                <a:cs typeface="Calibri"/>
                <a:sym typeface="Calibri"/>
              </a:rPr>
              <a:t>Documentación de la api</a:t>
            </a:r>
            <a:endParaRPr sz="46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4"/>
          <p:cNvSpPr txBox="1"/>
          <p:nvPr/>
        </p:nvSpPr>
        <p:spPr>
          <a:xfrm>
            <a:off x="838211" y="2312848"/>
            <a:ext cx="10515600" cy="676500"/>
          </a:xfrm>
          <a:prstGeom prst="rect">
            <a:avLst/>
          </a:prstGeom>
          <a:noFill/>
          <a:ln>
            <a:noFill/>
          </a:ln>
        </p:spPr>
        <p:txBody>
          <a:bodyPr anchorCtr="0" anchor="t" bIns="45700" lIns="91425" spcFirstLastPara="1" rIns="91425" wrap="square" tIns="45700">
            <a:noAutofit/>
          </a:bodyPr>
          <a:lstStyle/>
          <a:p>
            <a:pPr indent="0" lvl="0" marL="0" rtl="0" algn="ctr">
              <a:lnSpc>
                <a:spcPct val="115000"/>
              </a:lnSpc>
              <a:spcBef>
                <a:spcPts val="1200"/>
              </a:spcBef>
              <a:spcAft>
                <a:spcPts val="1200"/>
              </a:spcAft>
              <a:buClr>
                <a:schemeClr val="dk1"/>
              </a:buClr>
              <a:buSzPts val="1100"/>
              <a:buFont typeface="Arial"/>
              <a:buNone/>
            </a:pPr>
            <a:r>
              <a:rPr lang="es-CO" sz="3300">
                <a:solidFill>
                  <a:schemeClr val="dk1"/>
                </a:solidFill>
                <a:latin typeface="Times New Roman"/>
                <a:ea typeface="Times New Roman"/>
                <a:cs typeface="Times New Roman"/>
                <a:sym typeface="Times New Roman"/>
              </a:rPr>
              <a:t>¿De qué manera se puede administrar eficientemente el proceso de </a:t>
            </a:r>
            <a:r>
              <a:rPr lang="es-CO" sz="3300">
                <a:solidFill>
                  <a:schemeClr val="dk1"/>
                </a:solidFill>
                <a:latin typeface="Times New Roman"/>
                <a:ea typeface="Times New Roman"/>
                <a:cs typeface="Times New Roman"/>
                <a:sym typeface="Times New Roman"/>
              </a:rPr>
              <a:t>gestión</a:t>
            </a:r>
            <a:r>
              <a:rPr lang="es-CO" sz="3300">
                <a:solidFill>
                  <a:schemeClr val="dk1"/>
                </a:solidFill>
                <a:latin typeface="Times New Roman"/>
                <a:ea typeface="Times New Roman"/>
                <a:cs typeface="Times New Roman"/>
                <a:sym typeface="Times New Roman"/>
              </a:rPr>
              <a:t> de materiales  para la  empresa Tecnik Store?</a:t>
            </a:r>
            <a:endParaRPr sz="3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5"/>
          <p:cNvSpPr txBox="1"/>
          <p:nvPr>
            <p:ph type="title"/>
          </p:nvPr>
        </p:nvSpPr>
        <p:spPr>
          <a:xfrm>
            <a:off x="456236" y="110481"/>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b="1" lang="es-CO">
                <a:solidFill>
                  <a:schemeClr val="lt1"/>
                </a:solidFill>
                <a:latin typeface="Work Sans"/>
                <a:ea typeface="Work Sans"/>
                <a:cs typeface="Work Sans"/>
                <a:sym typeface="Work Sans"/>
              </a:rPr>
              <a:t>Objetivo General</a:t>
            </a:r>
            <a:endParaRPr b="1"/>
          </a:p>
        </p:txBody>
      </p:sp>
      <p:sp>
        <p:nvSpPr>
          <p:cNvPr id="134" name="Google Shape;134;p5"/>
          <p:cNvSpPr txBox="1"/>
          <p:nvPr/>
        </p:nvSpPr>
        <p:spPr>
          <a:xfrm>
            <a:off x="3520052" y="3658211"/>
            <a:ext cx="3963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latin typeface="Calibri"/>
              <a:ea typeface="Calibri"/>
              <a:cs typeface="Calibri"/>
              <a:sym typeface="Calibri"/>
            </a:endParaRPr>
          </a:p>
        </p:txBody>
      </p:sp>
      <p:sp>
        <p:nvSpPr>
          <p:cNvPr id="135" name="Google Shape;135;p5"/>
          <p:cNvSpPr txBox="1"/>
          <p:nvPr/>
        </p:nvSpPr>
        <p:spPr>
          <a:xfrm>
            <a:off x="1979725" y="3162150"/>
            <a:ext cx="8014800" cy="1607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s-CO" sz="2100">
                <a:solidFill>
                  <a:srgbClr val="202124"/>
                </a:solidFill>
                <a:highlight>
                  <a:srgbClr val="FFFFFF"/>
                </a:highlight>
                <a:latin typeface="Roboto"/>
                <a:ea typeface="Roboto"/>
                <a:cs typeface="Roboto"/>
                <a:sym typeface="Roboto"/>
              </a:rPr>
              <a:t>Desarrollar e i</a:t>
            </a:r>
            <a:r>
              <a:rPr lang="es-CO" sz="2100">
                <a:solidFill>
                  <a:srgbClr val="202124"/>
                </a:solidFill>
                <a:highlight>
                  <a:srgbClr val="FFFFFF"/>
                </a:highlight>
                <a:latin typeface="Roboto"/>
                <a:ea typeface="Roboto"/>
                <a:cs typeface="Roboto"/>
                <a:sym typeface="Roboto"/>
              </a:rPr>
              <a:t>mplementar un sistema de información orientado a la web para la empresa Tecnik Store, que </a:t>
            </a:r>
            <a:r>
              <a:rPr lang="es-CO" sz="2100">
                <a:solidFill>
                  <a:srgbClr val="202124"/>
                </a:solidFill>
                <a:highlight>
                  <a:srgbClr val="FFFFFF"/>
                </a:highlight>
                <a:latin typeface="Roboto"/>
                <a:ea typeface="Roboto"/>
                <a:cs typeface="Roboto"/>
                <a:sym typeface="Roboto"/>
              </a:rPr>
              <a:t>permita</a:t>
            </a:r>
            <a:r>
              <a:rPr lang="es-CO" sz="2100">
                <a:solidFill>
                  <a:srgbClr val="202124"/>
                </a:solidFill>
                <a:highlight>
                  <a:srgbClr val="FFFFFF"/>
                </a:highlight>
                <a:latin typeface="Roboto"/>
                <a:ea typeface="Roboto"/>
                <a:cs typeface="Roboto"/>
                <a:sym typeface="Roboto"/>
              </a:rPr>
              <a:t> gestionar sus servicios y </a:t>
            </a:r>
            <a:r>
              <a:rPr lang="es-CO" sz="2100">
                <a:solidFill>
                  <a:srgbClr val="202124"/>
                </a:solidFill>
                <a:highlight>
                  <a:srgbClr val="FFFFFF"/>
                </a:highlight>
                <a:latin typeface="Roboto"/>
                <a:ea typeface="Roboto"/>
                <a:cs typeface="Roboto"/>
                <a:sym typeface="Roboto"/>
              </a:rPr>
              <a:t>materiales.</a:t>
            </a:r>
            <a:r>
              <a:rPr lang="es-CO" sz="2100">
                <a:solidFill>
                  <a:srgbClr val="202124"/>
                </a:solidFill>
                <a:highlight>
                  <a:srgbClr val="FFFFFF"/>
                </a:highlight>
                <a:latin typeface="Roboto"/>
                <a:ea typeface="Roboto"/>
                <a:cs typeface="Roboto"/>
                <a:sym typeface="Roboto"/>
              </a:rPr>
              <a:t> </a:t>
            </a:r>
            <a:endParaRPr sz="2100">
              <a:solidFill>
                <a:srgbClr val="202124"/>
              </a:solidFill>
              <a:highlight>
                <a:srgbClr val="FFFFFF"/>
              </a:highlight>
              <a:latin typeface="Roboto"/>
              <a:ea typeface="Roboto"/>
              <a:cs typeface="Roboto"/>
              <a:sym typeface="Roboto"/>
            </a:endParaRPr>
          </a:p>
          <a:p>
            <a:pPr indent="0" lvl="0" marL="0" rtl="0" algn="l">
              <a:lnSpc>
                <a:spcPct val="115000"/>
              </a:lnSpc>
              <a:spcBef>
                <a:spcPts val="1200"/>
              </a:spcBef>
              <a:spcAft>
                <a:spcPts val="1200"/>
              </a:spcAft>
              <a:buNone/>
            </a:pPr>
            <a:r>
              <a:rPr lang="es-CO" sz="1000">
                <a:solidFill>
                  <a:srgbClr val="202124"/>
                </a:solidFill>
                <a:highlight>
                  <a:srgbClr val="FFFFFF"/>
                </a:highlight>
                <a:latin typeface="Roboto"/>
                <a:ea typeface="Roboto"/>
                <a:cs typeface="Roboto"/>
                <a:sym typeface="Roboto"/>
              </a:rPr>
              <a:t> </a:t>
            </a:r>
            <a:endParaRPr sz="1000">
              <a:solidFill>
                <a:srgbClr val="202124"/>
              </a:solidFill>
              <a:highlight>
                <a:srgbClr val="FFFFFF"/>
              </a:highlight>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1dea9c7c7f6_0_10"/>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b="1" lang="es-CO">
                <a:solidFill>
                  <a:schemeClr val="lt1"/>
                </a:solidFill>
                <a:latin typeface="Work Sans"/>
                <a:ea typeface="Work Sans"/>
                <a:cs typeface="Work Sans"/>
                <a:sym typeface="Work Sans"/>
              </a:rPr>
              <a:t>Objetivos </a:t>
            </a:r>
            <a:r>
              <a:rPr b="1" lang="es-CO">
                <a:solidFill>
                  <a:schemeClr val="lt1"/>
                </a:solidFill>
                <a:latin typeface="Work Sans"/>
                <a:ea typeface="Work Sans"/>
                <a:cs typeface="Work Sans"/>
                <a:sym typeface="Work Sans"/>
              </a:rPr>
              <a:t>Específicos</a:t>
            </a:r>
            <a:endParaRPr b="1"/>
          </a:p>
        </p:txBody>
      </p:sp>
      <p:sp>
        <p:nvSpPr>
          <p:cNvPr id="141" name="Google Shape;141;g1dea9c7c7f6_0_10"/>
          <p:cNvSpPr txBox="1"/>
          <p:nvPr/>
        </p:nvSpPr>
        <p:spPr>
          <a:xfrm>
            <a:off x="943275" y="2723400"/>
            <a:ext cx="37449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s-CO" sz="1700"/>
              <a:t>1. </a:t>
            </a:r>
            <a:r>
              <a:rPr b="1" lang="es-CO" sz="1700"/>
              <a:t>Administrar</a:t>
            </a:r>
            <a:r>
              <a:rPr b="1" lang="es-CO" sz="1700"/>
              <a:t>  servicios técnicos</a:t>
            </a:r>
            <a:endParaRPr b="1" sz="1700"/>
          </a:p>
        </p:txBody>
      </p:sp>
      <p:sp>
        <p:nvSpPr>
          <p:cNvPr id="142" name="Google Shape;142;g1dea9c7c7f6_0_10"/>
          <p:cNvSpPr txBox="1"/>
          <p:nvPr/>
        </p:nvSpPr>
        <p:spPr>
          <a:xfrm>
            <a:off x="943263" y="3772650"/>
            <a:ext cx="33903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s-CO" sz="1600"/>
              <a:t>2.  </a:t>
            </a:r>
            <a:r>
              <a:rPr b="1" lang="es-CO" sz="1600"/>
              <a:t>Planificar la asignación </a:t>
            </a:r>
            <a:r>
              <a:rPr b="1" lang="es-CO" sz="1600"/>
              <a:t>de</a:t>
            </a:r>
            <a:r>
              <a:rPr b="1" lang="es-CO" sz="1600"/>
              <a:t> servicios</a:t>
            </a:r>
            <a:endParaRPr b="1" sz="1600"/>
          </a:p>
        </p:txBody>
      </p:sp>
      <p:sp>
        <p:nvSpPr>
          <p:cNvPr id="143" name="Google Shape;143;g1dea9c7c7f6_0_10"/>
          <p:cNvSpPr txBox="1"/>
          <p:nvPr/>
        </p:nvSpPr>
        <p:spPr>
          <a:xfrm>
            <a:off x="943275" y="5049300"/>
            <a:ext cx="3000000" cy="74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s-CO" sz="1700"/>
              <a:t>3.  Generar alertas de </a:t>
            </a:r>
            <a:r>
              <a:rPr b="1" lang="es-CO" sz="1700"/>
              <a:t>seguimiento de </a:t>
            </a:r>
            <a:r>
              <a:rPr b="1" lang="es-CO" sz="1700">
                <a:solidFill>
                  <a:schemeClr val="dk1"/>
                </a:solidFill>
              </a:rPr>
              <a:t>servicios</a:t>
            </a:r>
            <a:endParaRPr b="1" sz="1700"/>
          </a:p>
        </p:txBody>
      </p:sp>
      <p:sp>
        <p:nvSpPr>
          <p:cNvPr id="144" name="Google Shape;144;g1dea9c7c7f6_0_10"/>
          <p:cNvSpPr txBox="1"/>
          <p:nvPr/>
        </p:nvSpPr>
        <p:spPr>
          <a:xfrm>
            <a:off x="4759950" y="3661200"/>
            <a:ext cx="31479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b="1" sz="1700"/>
          </a:p>
        </p:txBody>
      </p:sp>
      <p:sp>
        <p:nvSpPr>
          <p:cNvPr id="145" name="Google Shape;145;g1dea9c7c7f6_0_10"/>
          <p:cNvSpPr txBox="1"/>
          <p:nvPr/>
        </p:nvSpPr>
        <p:spPr>
          <a:xfrm>
            <a:off x="4759950" y="3661200"/>
            <a:ext cx="3390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900">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1dea9c7c7f6_0_16"/>
          <p:cNvSpPr txBox="1"/>
          <p:nvPr>
            <p:ph type="title"/>
          </p:nvPr>
        </p:nvSpPr>
        <p:spPr>
          <a:xfrm>
            <a:off x="456236" y="110481"/>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4400"/>
              <a:buFont typeface="Work Sans Medium"/>
              <a:buNone/>
            </a:pPr>
            <a:r>
              <a:rPr b="1" lang="es-CO">
                <a:solidFill>
                  <a:schemeClr val="lt1"/>
                </a:solidFill>
                <a:latin typeface="Work Sans"/>
                <a:ea typeface="Work Sans"/>
                <a:cs typeface="Work Sans"/>
                <a:sym typeface="Work Sans"/>
              </a:rPr>
              <a:t>Justificación</a:t>
            </a:r>
            <a:endParaRPr b="1"/>
          </a:p>
        </p:txBody>
      </p:sp>
      <p:sp>
        <p:nvSpPr>
          <p:cNvPr id="151" name="Google Shape;151;g1dea9c7c7f6_0_16"/>
          <p:cNvSpPr txBox="1"/>
          <p:nvPr/>
        </p:nvSpPr>
        <p:spPr>
          <a:xfrm>
            <a:off x="3520052" y="3658211"/>
            <a:ext cx="3963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latin typeface="Calibri"/>
              <a:ea typeface="Calibri"/>
              <a:cs typeface="Calibri"/>
              <a:sym typeface="Calibri"/>
            </a:endParaRPr>
          </a:p>
        </p:txBody>
      </p:sp>
      <p:sp>
        <p:nvSpPr>
          <p:cNvPr id="152" name="Google Shape;152;g1dea9c7c7f6_0_16"/>
          <p:cNvSpPr txBox="1"/>
          <p:nvPr/>
        </p:nvSpPr>
        <p:spPr>
          <a:xfrm>
            <a:off x="822875" y="2815850"/>
            <a:ext cx="10341000" cy="3444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t/>
            </a:r>
            <a:endParaRPr b="1" sz="28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s-CO" sz="1800">
                <a:solidFill>
                  <a:schemeClr val="dk1"/>
                </a:solidFill>
              </a:rPr>
              <a:t>Para la empresa, como la pérdida de información y la insatisfacción del cliente. La falta de info</a:t>
            </a:r>
            <a:r>
              <a:rPr lang="es-CO" sz="1800">
                <a:solidFill>
                  <a:schemeClr val="dk1"/>
                </a:solidFill>
              </a:rPr>
              <a:t>rmación adecuada puede generar una disminución en la calidad y prestación del servicio técnico, lo que puede afectar los objetivos misionales de la empresa. Por lo tanto, se justifica la necesidad de construir un sistema de información, que permita un control adecuado de los datos de cada servicio  y apoye los procesos. La implementación de este sistema redundará en beneficios para la empresa, ya que permitirá contar con información oportuna y veraz, que facilitará la toma de decisiones y mejorará el rendimiento del proceso de cada servicio técnico.</a:t>
            </a:r>
            <a:endParaRPr sz="1800">
              <a:solidFill>
                <a:schemeClr val="dk1"/>
              </a:solidFill>
            </a:endParaRPr>
          </a:p>
          <a:p>
            <a:pPr indent="0" lvl="0" marL="0" rtl="0" algn="ctr">
              <a:lnSpc>
                <a:spcPct val="115000"/>
              </a:lnSpc>
              <a:spcBef>
                <a:spcPts val="1200"/>
              </a:spcBef>
              <a:spcAft>
                <a:spcPts val="0"/>
              </a:spcAft>
              <a:buClr>
                <a:schemeClr val="dk1"/>
              </a:buClr>
              <a:buSzPts val="1100"/>
              <a:buFont typeface="Arial"/>
              <a:buNone/>
            </a:pPr>
            <a:r>
              <a:rPr lang="es-CO" sz="800">
                <a:solidFill>
                  <a:schemeClr val="dk1"/>
                </a:solidFill>
              </a:rPr>
              <a:t> </a:t>
            </a:r>
            <a:endParaRPr sz="800">
              <a:solidFill>
                <a:schemeClr val="dk1"/>
              </a:solidFill>
            </a:endParaRPr>
          </a:p>
          <a:p>
            <a:pPr indent="0" lvl="0" marL="0" rtl="0" algn="l">
              <a:lnSpc>
                <a:spcPct val="115000"/>
              </a:lnSpc>
              <a:spcBef>
                <a:spcPts val="1200"/>
              </a:spcBef>
              <a:spcAft>
                <a:spcPts val="0"/>
              </a:spcAft>
              <a:buNone/>
            </a:pPr>
            <a:r>
              <a:t/>
            </a:r>
            <a:endParaRPr b="1" sz="1800">
              <a:solidFill>
                <a:schemeClr val="dk1"/>
              </a:solidFill>
            </a:endParaRPr>
          </a:p>
          <a:p>
            <a:pPr indent="0" lvl="0" marL="0" rtl="0" algn="ctr">
              <a:spcBef>
                <a:spcPts val="1200"/>
              </a:spcBef>
              <a:spcAft>
                <a:spcPts val="0"/>
              </a:spcAft>
              <a:buNone/>
            </a:pPr>
            <a:r>
              <a:t/>
            </a:r>
            <a:endParaRPr sz="48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g1defeeac675_2_0"/>
          <p:cNvSpPr txBox="1"/>
          <p:nvPr>
            <p:ph type="title"/>
          </p:nvPr>
        </p:nvSpPr>
        <p:spPr>
          <a:xfrm>
            <a:off x="689475" y="117250"/>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s-CO">
                <a:solidFill>
                  <a:schemeClr val="lt1"/>
                </a:solidFill>
                <a:latin typeface="Arial Black"/>
                <a:ea typeface="Arial Black"/>
                <a:cs typeface="Arial Black"/>
                <a:sym typeface="Arial Black"/>
              </a:rPr>
              <a:t>Alcance</a:t>
            </a:r>
            <a:endParaRPr>
              <a:solidFill>
                <a:schemeClr val="lt1"/>
              </a:solidFill>
              <a:latin typeface="Arial Black"/>
              <a:ea typeface="Arial Black"/>
              <a:cs typeface="Arial Black"/>
              <a:sym typeface="Arial Black"/>
            </a:endParaRPr>
          </a:p>
        </p:txBody>
      </p:sp>
      <p:sp>
        <p:nvSpPr>
          <p:cNvPr id="159" name="Google Shape;159;g1defeeac675_2_0"/>
          <p:cNvSpPr txBox="1"/>
          <p:nvPr/>
        </p:nvSpPr>
        <p:spPr>
          <a:xfrm>
            <a:off x="2916450" y="2375400"/>
            <a:ext cx="635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200">
              <a:latin typeface="Calibri"/>
              <a:ea typeface="Calibri"/>
              <a:cs typeface="Calibri"/>
              <a:sym typeface="Calibri"/>
            </a:endParaRPr>
          </a:p>
        </p:txBody>
      </p:sp>
      <p:sp>
        <p:nvSpPr>
          <p:cNvPr id="160" name="Google Shape;160;g1defeeac675_2_0"/>
          <p:cNvSpPr txBox="1"/>
          <p:nvPr/>
        </p:nvSpPr>
        <p:spPr>
          <a:xfrm>
            <a:off x="2916450" y="2898600"/>
            <a:ext cx="5855100" cy="274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sz="1850">
                <a:solidFill>
                  <a:srgbClr val="040C28"/>
                </a:solidFill>
              </a:rPr>
              <a:t>El</a:t>
            </a:r>
            <a:r>
              <a:rPr lang="es-CO" sz="1850">
                <a:solidFill>
                  <a:srgbClr val="040C28"/>
                </a:solidFill>
              </a:rPr>
              <a:t> sistema será implementado en tecnik store en un plazo de año y medio Este sistema </a:t>
            </a:r>
            <a:r>
              <a:rPr lang="es-CO" sz="1850">
                <a:solidFill>
                  <a:srgbClr val="040C28"/>
                </a:solidFill>
              </a:rPr>
              <a:t>ayudará</a:t>
            </a:r>
            <a:r>
              <a:rPr lang="es-CO" sz="1850">
                <a:solidFill>
                  <a:srgbClr val="040C28"/>
                </a:solidFill>
              </a:rPr>
              <a:t> en el </a:t>
            </a:r>
            <a:r>
              <a:rPr lang="es-CO" sz="1850">
                <a:solidFill>
                  <a:srgbClr val="040C28"/>
                </a:solidFill>
              </a:rPr>
              <a:t>área</a:t>
            </a:r>
            <a:r>
              <a:rPr lang="es-CO" sz="1850">
                <a:solidFill>
                  <a:srgbClr val="040C28"/>
                </a:solidFill>
              </a:rPr>
              <a:t> administrativa, </a:t>
            </a:r>
            <a:r>
              <a:rPr lang="es-CO" sz="1850">
                <a:solidFill>
                  <a:srgbClr val="040C28"/>
                </a:solidFill>
              </a:rPr>
              <a:t>técnica</a:t>
            </a:r>
            <a:r>
              <a:rPr lang="es-CO" sz="1850">
                <a:solidFill>
                  <a:srgbClr val="040C28"/>
                </a:solidFill>
              </a:rPr>
              <a:t> y de servicio al cliente. Puesto que permitirá a la empresa administrar y planificar la asignación de servicios, generar alertas de seguimiento de servicios, gestionar clientes, brindar información, permitir cambios y actualizaciones en los servicios. ,de acuerdo con las especificaciones técnicas del documento adjunto.</a:t>
            </a:r>
            <a:endParaRPr sz="1600"/>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2020-10-01T23:51:28Z</dcterms:created>
  <dc:creator>Jorge Enrique Pedraza Sanchez</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299739c-ad3d-4908-806e-4d91151a6e13_Enabled">
    <vt:lpwstr>true</vt:lpwstr>
  </property>
  <property fmtid="{D5CDD505-2E9C-101B-9397-08002B2CF9AE}" pid="3" name="MSIP_Label_1299739c-ad3d-4908-806e-4d91151a6e13_Method">
    <vt:lpwstr>Standard</vt:lpwstr>
  </property>
  <property fmtid="{D5CDD505-2E9C-101B-9397-08002B2CF9AE}" pid="4" name="MSIP_Label_1299739c-ad3d-4908-806e-4d91151a6e13_Name">
    <vt:lpwstr>All Employees (Unrestricted)</vt:lpwstr>
  </property>
  <property fmtid="{D5CDD505-2E9C-101B-9397-08002B2CF9AE}" pid="5" name="MSIP_Label_1299739c-ad3d-4908-806e-4d91151a6e13_SiteId">
    <vt:lpwstr>cbc2c381-2f2e-4d93-91d1-506c9316ace7</vt:lpwstr>
  </property>
  <property fmtid="{D5CDD505-2E9C-101B-9397-08002B2CF9AE}" pid="6" name="MSIP_Label_1299739c-ad3d-4908-806e-4d91151a6e13_ContentBits">
    <vt:lpwstr>0</vt:lpwstr>
  </property>
  <property fmtid="{D5CDD505-2E9C-101B-9397-08002B2CF9AE}" pid="7" name="MSIP_Label_1299739c-ad3d-4908-806e-4d91151a6e13_SetDate">
    <vt:lpwstr>2022-08-12T19:17:55Z</vt:lpwstr>
  </property>
  <property fmtid="{D5CDD505-2E9C-101B-9397-08002B2CF9AE}" pid="8" name="MSIP_Label_1299739c-ad3d-4908-806e-4d91151a6e13_ActionId">
    <vt:lpwstr>8c6bc714-34a9-4b82-914e-50b1377a2da4</vt:lpwstr>
  </property>
</Properties>
</file>